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38"/>
    <p:sldMasterId id="2147483737" r:id="rId39"/>
    <p:sldMasterId id="2147483758" r:id="rId40"/>
    <p:sldMasterId id="2147483827" r:id="rId41"/>
    <p:sldMasterId id="2147483835" r:id="rId42"/>
  </p:sldMasterIdLst>
  <p:notesMasterIdLst>
    <p:notesMasterId r:id="rId51"/>
  </p:notesMasterIdLst>
  <p:handoutMasterIdLst>
    <p:handoutMasterId r:id="rId52"/>
  </p:handoutMasterIdLst>
  <p:sldIdLst>
    <p:sldId id="1346" r:id="rId43"/>
    <p:sldId id="1338" r:id="rId44"/>
    <p:sldId id="1340" r:id="rId45"/>
    <p:sldId id="1348" r:id="rId46"/>
    <p:sldId id="1350" r:id="rId47"/>
    <p:sldId id="1341" r:id="rId48"/>
    <p:sldId id="1349" r:id="rId49"/>
    <p:sldId id="1351" r:id="rId50"/>
  </p:sldIdLst>
  <p:sldSz cx="12198350" cy="6858000"/>
  <p:notesSz cx="7315200" cy="9601200"/>
  <p:custDataLst>
    <p:tags r:id="rId53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663FFD-BCC9-4548-B170-FD6D810BC174}">
          <p14:sldIdLst>
            <p14:sldId id="1346"/>
            <p14:sldId id="1338"/>
            <p14:sldId id="1340"/>
            <p14:sldId id="1348"/>
            <p14:sldId id="1350"/>
            <p14:sldId id="1341"/>
            <p14:sldId id="1349"/>
            <p14:sldId id="1351"/>
          </p14:sldIdLst>
        </p14:section>
        <p14:section name="Untitled Section" id="{63A6F359-0821-4B2D-A2C6-3CDD11C8CC2D}">
          <p14:sldIdLst/>
        </p14:section>
      </p14:sectionLst>
    </p:ext>
    <p:ext uri="{EFAFB233-063F-42B5-8137-9DF3F51BA10A}">
      <p15:sldGuideLst xmlns:p15="http://schemas.microsoft.com/office/powerpoint/2012/main">
        <p15:guide id="7" pos="410" userDrawn="1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ien Dat" initials="NTD" lastIdx="1" clrIdx="0">
    <p:extLst>
      <p:ext uri="{19B8F6BF-5375-455C-9EA6-DF929625EA0E}">
        <p15:presenceInfo xmlns:p15="http://schemas.microsoft.com/office/powerpoint/2012/main" userId="S-1-5-21-3645878866-3289235432-1248876365-11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022"/>
    <a:srgbClr val="003366"/>
    <a:srgbClr val="ABFFE9"/>
    <a:srgbClr val="FFF4D1"/>
    <a:srgbClr val="99FFCC"/>
    <a:srgbClr val="B3DEFF"/>
    <a:srgbClr val="6699FF"/>
    <a:srgbClr val="CCFFCC"/>
    <a:srgbClr val="993300"/>
    <a:srgbClr val="F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88385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132" y="312"/>
      </p:cViewPr>
      <p:guideLst>
        <p:guide pos="410"/>
        <p:guide pos="3842"/>
        <p:guide pos="3933"/>
        <p:guide pos="7380"/>
        <p:guide pos="5566"/>
        <p:guide orient="horz" pos="216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3" d="100"/>
          <a:sy n="53" d="100"/>
        </p:scale>
        <p:origin x="2850" y="90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Master" Target="slideMasters/slideMaster5.xml"/><Relationship Id="rId47" Type="http://schemas.openxmlformats.org/officeDocument/2006/relationships/slide" Target="slides/slide5.xml"/><Relationship Id="rId50" Type="http://schemas.openxmlformats.org/officeDocument/2006/relationships/slide" Target="slides/slide8.xml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Master" Target="slideMasters/slideMaster3.xml"/><Relationship Id="rId45" Type="http://schemas.openxmlformats.org/officeDocument/2006/relationships/slide" Target="slides/slide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1.xml"/><Relationship Id="rId48" Type="http://schemas.openxmlformats.org/officeDocument/2006/relationships/slide" Target="slides/slide6.xml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slide" Target="slides/slide4.xml"/><Relationship Id="rId20" Type="http://schemas.openxmlformats.org/officeDocument/2006/relationships/customXml" Target="../customXml/item20.xml"/><Relationship Id="rId41" Type="http://schemas.openxmlformats.org/officeDocument/2006/relationships/slideMaster" Target="slideMasters/slideMaster4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7.xml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315200" cy="65527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6763" y="0"/>
            <a:ext cx="3348437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082941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6763" y="9082941"/>
            <a:ext cx="3348437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348438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6763" y="0"/>
            <a:ext cx="3346802" cy="51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2388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45367" y="4524344"/>
            <a:ext cx="6824467" cy="428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082941"/>
            <a:ext cx="3348438" cy="51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6763" y="9082941"/>
            <a:ext cx="3346802" cy="51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197600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8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image" Target="../media/image6.wmf"/><Relationship Id="rId4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7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customXml" Target="../../customXml/item3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34.xml"/><Relationship Id="rId4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2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customXml" Target="../../customXml/item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2.xml"/><Relationship Id="rId1" Type="http://schemas.openxmlformats.org/officeDocument/2006/relationships/customXml" Target="../../customXml/item36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customXml" Target="../../customXml/item31.xml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9.xml"/><Relationship Id="rId1" Type="http://schemas.openxmlformats.org/officeDocument/2006/relationships/customXml" Target="../../customXml/item7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customXml" Target="../../customXml/item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customXml" Target="../../customXml/item2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7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6.wmf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image" Target="../media/image6.w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customXml" Target="../../customXml/item1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customXml" Target="../../customXml/item2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39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51.xml"/><Relationship Id="rId1" Type="http://schemas.openxmlformats.org/officeDocument/2006/relationships/customXml" Target="../../customXml/item29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customXml" Target="../../customXml/item2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customXml" Target="../../customXml/item23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8.xml"/><Relationship Id="rId1" Type="http://schemas.openxmlformats.org/officeDocument/2006/relationships/customXml" Target="../../customXml/item24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75.xml"/><Relationship Id="rId1" Type="http://schemas.openxmlformats.org/officeDocument/2006/relationships/customXml" Target="../../customXml/item25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extBox 12 Id13"/>
          <p:cNvSpPr txBox="1"/>
          <p:nvPr userDrawn="1">
            <p:custDataLst>
              <p:tags r:id="rId1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Dec 2018</a:t>
            </a:r>
          </a:p>
        </p:txBody>
      </p:sp>
      <p:sp>
        <p:nvSpPr>
          <p:cNvPr id="3" name="cdtTextBox 11 Id12"/>
          <p:cNvSpPr txBox="1"/>
          <p:nvPr userDrawn="1">
            <p:custDataLst>
              <p:tags r:id="rId2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4" name="cdtTextBox 13 Id14"/>
          <p:cNvSpPr txBox="1"/>
          <p:nvPr userDrawn="1">
            <p:custDataLst>
              <p:tags r:id="rId3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r>
              <a:rPr lang="en-US" sz="1000" b="1" noProof="0">
                <a:solidFill>
                  <a:schemeClr val="bg1"/>
                </a:solidFill>
              </a:rPr>
              <a:t> Copy right @ ESTEC 2018</a:t>
            </a:r>
          </a:p>
        </p:txBody>
      </p:sp>
    </p:spTree>
    <p:extLst>
      <p:ext uri="{BB962C8B-B14F-4D97-AF65-F5344CB8AC3E}">
        <p14:creationId xmlns:p14="http://schemas.microsoft.com/office/powerpoint/2010/main" val="56853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54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6363" y="987425"/>
            <a:ext cx="617537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541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25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" y="-36000"/>
            <a:ext cx="12262129" cy="6894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4495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grpSp>
        <p:nvGrpSpPr>
          <p:cNvPr id="33" name="Gruppieren 32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80" name="Picture 2" descr="D:\HoangVN_3\BienDongCo\Name card\Logo\logo_biendongco.bmp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07" y="39838"/>
            <a:ext cx="2032000" cy="60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57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57" y="1412875"/>
            <a:ext cx="4541914" cy="4743099"/>
          </a:xfrm>
          <a:prstGeom prst="rect">
            <a:avLst/>
          </a:prstGeom>
        </p:spPr>
      </p:pic>
      <p:sp>
        <p:nvSpPr>
          <p:cNvPr id="7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2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3925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extBox 12 Id13"/>
          <p:cNvSpPr txBox="1"/>
          <p:nvPr userDrawn="1">
            <p:custDataLst>
              <p:tags r:id="rId1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3" name="cdtTextBox 11 Id12"/>
          <p:cNvSpPr txBox="1"/>
          <p:nvPr userDrawn="1">
            <p:custDataLst>
              <p:tags r:id="rId2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chemeClr val="bg1"/>
              </a:solidFill>
            </a:endParaRPr>
          </a:p>
        </p:txBody>
      </p:sp>
      <p:sp>
        <p:nvSpPr>
          <p:cNvPr id="4" name="cdtTextBox 13 Id14"/>
          <p:cNvSpPr txBox="1"/>
          <p:nvPr userDrawn="1">
            <p:custDataLst>
              <p:tags r:id="rId3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endParaRPr lang="en-US" sz="1000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28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1346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552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406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1965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48075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43638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02446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76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07680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280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8081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" y="0"/>
            <a:ext cx="12193353" cy="6858000"/>
          </a:xfrm>
          <a:prstGeom prst="rect">
            <a:avLst/>
          </a:prstGeom>
        </p:spPr>
      </p:pic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6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7000" rIns="0" bIns="0">
            <a:noAutofit/>
          </a:bodyPr>
          <a:lstStyle/>
          <a:p>
            <a:pPr algn="ctr" eaLnBrk="1">
              <a:buClrTx/>
              <a:buFontTx/>
              <a:buNone/>
            </a:pPr>
            <a:endParaRPr lang="en-US" sz="825" b="1" dirty="0">
              <a:solidFill>
                <a:srgbClr val="990000"/>
              </a:solidFill>
            </a:endParaRPr>
          </a:p>
        </p:txBody>
      </p:sp>
      <p:grpSp>
        <p:nvGrpSpPr>
          <p:cNvPr id="2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Rectangle 2"/>
          <p:cNvSpPr/>
          <p:nvPr userDrawn="1"/>
        </p:nvSpPr>
        <p:spPr bwMode="auto">
          <a:xfrm>
            <a:off x="9971853" y="160577"/>
            <a:ext cx="1882193" cy="70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18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122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0960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2" cy="4752976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52228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66776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16309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04765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15025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 hasCustomPrompt="1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23079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lang="fr-FR" dirty="0"/>
          </a:p>
        </p:txBody>
      </p:sp>
      <p:sp>
        <p:nvSpPr>
          <p:cNvPr id="3" name="cdtRectangle 2 Id5"/>
          <p:cNvSpPr/>
          <p:nvPr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 bwMode="auto">
          <a:xfrm>
            <a:off x="4658996" y="1412873"/>
            <a:ext cx="7539354" cy="4752977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2875"/>
            <a:ext cx="4514400" cy="4752975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57" y="1412875"/>
            <a:ext cx="4541914" cy="4743099"/>
          </a:xfrm>
          <a:prstGeom prst="rect">
            <a:avLst/>
          </a:prstGeom>
        </p:spPr>
      </p:pic>
      <p:sp>
        <p:nvSpPr>
          <p:cNvPr id="10" name="cdtRectangle 2 Id5"/>
          <p:cNvSpPr/>
          <p:nvPr userDrawn="1">
            <p:custDataLst>
              <p:tags r:id="rId3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11" name="Grafik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400" y="324000"/>
            <a:ext cx="1584000" cy="6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82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0" y="1412875"/>
            <a:ext cx="12198350" cy="4752975"/>
          </a:xfrm>
          <a:prstGeom prst="rect">
            <a:avLst/>
          </a:prstGeom>
          <a:solidFill>
            <a:srgbClr val="233746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b="1" err="1">
              <a:solidFill>
                <a:srgbClr val="233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8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</p:custDataLst>
    <p:extLst>
      <p:ext uri="{BB962C8B-B14F-4D97-AF65-F5344CB8AC3E}">
        <p14:creationId xmlns:p14="http://schemas.microsoft.com/office/powerpoint/2010/main" val="42356327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3" b="1324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</a:t>
            </a:r>
            <a:endParaRPr lang="de-DE" dirty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99996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8350" cy="685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fr-FR" sz="1800" b="1" err="1">
              <a:solidFill>
                <a:schemeClr val="tx1"/>
              </a:solidFill>
            </a:endParaRPr>
          </a:p>
        </p:txBody>
      </p:sp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262400"/>
            <a:ext cx="6480000" cy="154009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50" y="324000"/>
            <a:ext cx="2160000" cy="913804"/>
          </a:xfrm>
          <a:prstGeom prst="rect">
            <a:avLst/>
          </a:prstGeom>
        </p:spPr>
      </p:pic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URL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</a:t>
            </a:r>
            <a:r>
              <a:rPr lang="de-DE" dirty="0" err="1"/>
              <a:t>note</a:t>
            </a:r>
            <a:endParaRPr lang="de-DE" dirty="0"/>
          </a:p>
        </p:txBody>
      </p:sp>
      <p:grpSp>
        <p:nvGrpSpPr>
          <p:cNvPr id="33" name="Gruppieren 3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4" name="Gerade Verbindung 3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09987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Rectangle 2 Id5"/>
          <p:cNvSpPr/>
          <p:nvPr userDrawn="1">
            <p:custDataLst>
              <p:tags r:id="rId1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2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799"/>
            <a:ext cx="4514400" cy="4751051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4896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1_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12874"/>
            <a:ext cx="3887914" cy="4752976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8995" y="1412874"/>
            <a:ext cx="7539355" cy="4752976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</a:t>
            </a:r>
            <a:r>
              <a:rPr lang="en-US" dirty="0" err="1"/>
              <a:t>toc</a:t>
            </a:r>
            <a:r>
              <a:rPr lang="en-US" dirty="0"/>
              <a:t>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40939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2876"/>
            <a:ext cx="12196800" cy="4752974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491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6800" cy="5443200"/>
          </a:xfrm>
        </p:spPr>
        <p:txBody>
          <a:bodyPr tIns="1800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198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fr-FR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4"/>
            <a:ext cx="5472112" cy="475297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12875"/>
            <a:ext cx="5472000" cy="2303463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60801"/>
            <a:ext cx="5472000" cy="2305049"/>
          </a:xfrm>
        </p:spPr>
        <p:txBody>
          <a:bodyPr tIns="648000"/>
          <a:lstStyle>
            <a:lvl1pPr algn="ctr"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395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1_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12823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360045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12873"/>
            <a:ext cx="3600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29550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1_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6768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12874"/>
            <a:ext cx="1295999" cy="4752976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3212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4876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487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72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1_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12873"/>
            <a:ext cx="403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920741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1_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3"/>
            <a:ext cx="2592000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12873"/>
            <a:ext cx="2736775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12873"/>
            <a:ext cx="2592387" cy="4752977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474677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1_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5"/>
            <a:ext cx="8208962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60801"/>
            <a:ext cx="8208962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12874"/>
            <a:ext cx="1295999" cy="4752978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27708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1_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12877"/>
            <a:ext cx="4032000" cy="2303462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12875"/>
            <a:ext cx="4032000" cy="2303463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60800"/>
            <a:ext cx="4032000" cy="230505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12873"/>
            <a:ext cx="1295999" cy="475297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  <a:endParaRPr lang="en-US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776959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7499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68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528354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9703057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14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44115-759A-4E5E-89FF-DDD71069D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727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03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25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7329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627063" y="4877954"/>
            <a:ext cx="6480000" cy="924541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0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dirty="0"/>
              <a:t>Together we win!</a:t>
            </a: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 baseline="0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innovation</a:t>
            </a:r>
            <a:r>
              <a:rPr lang="de-DE" dirty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3" y="5907600"/>
            <a:ext cx="2340000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de-DE" dirty="0" err="1"/>
              <a:t>Restricted</a:t>
            </a:r>
            <a:r>
              <a:rPr lang="de-DE" dirty="0"/>
              <a:t> © Siemens AG 2016</a:t>
            </a:r>
          </a:p>
        </p:txBody>
      </p:sp>
      <p:sp>
        <p:nvSpPr>
          <p:cNvPr id="32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>
              <a:solidFill>
                <a:srgbClr val="990000"/>
              </a:solidFill>
            </a:endParaRPr>
          </a:p>
        </p:txBody>
      </p:sp>
      <p:grpSp>
        <p:nvGrpSpPr>
          <p:cNvPr id="57" name="Gruppieren 3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8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234505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type="fourObj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sz="quarter" hasCustomPrompt="1"/>
            <p:custDataLst>
              <p:tags r:id="rId2"/>
            </p:custDataLst>
          </p:nvPr>
        </p:nvSpPr>
        <p:spPr>
          <a:xfrm>
            <a:off x="122510" y="0"/>
            <a:ext cx="12075839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627063" y="1412877"/>
            <a:ext cx="5472112" cy="23034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4"/>
            </p:custDataLst>
          </p:nvPr>
        </p:nvSpPr>
        <p:spPr>
          <a:xfrm>
            <a:off x="6243638" y="1412875"/>
            <a:ext cx="5472112" cy="23034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5"/>
            </p:custDataLst>
          </p:nvPr>
        </p:nvSpPr>
        <p:spPr>
          <a:xfrm>
            <a:off x="627063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243638" y="3860801"/>
            <a:ext cx="5472112" cy="23050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54114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44115-759A-4E5E-89FF-DDD71069D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1184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388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219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21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8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219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60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6096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375" y="1681163"/>
            <a:ext cx="518636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375" y="2505075"/>
            <a:ext cx="518636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1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63" Type="http://schemas.openxmlformats.org/officeDocument/2006/relationships/tags" Target="../tags/tag35.xml"/><Relationship Id="rId68" Type="http://schemas.openxmlformats.org/officeDocument/2006/relationships/tags" Target="../tags/tag40.xml"/><Relationship Id="rId84" Type="http://schemas.openxmlformats.org/officeDocument/2006/relationships/tags" Target="../tags/tag56.xml"/><Relationship Id="rId89" Type="http://schemas.openxmlformats.org/officeDocument/2006/relationships/tags" Target="../tags/tag61.xml"/><Relationship Id="rId1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74" Type="http://schemas.openxmlformats.org/officeDocument/2006/relationships/tags" Target="../tags/tag46.xml"/><Relationship Id="rId79" Type="http://schemas.openxmlformats.org/officeDocument/2006/relationships/tags" Target="../tags/tag51.xml"/><Relationship Id="rId5" Type="http://schemas.openxmlformats.org/officeDocument/2006/relationships/slideLayout" Target="../slideLayouts/slideLayout20.xml"/><Relationship Id="rId90" Type="http://schemas.openxmlformats.org/officeDocument/2006/relationships/tags" Target="../tags/tag62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64" Type="http://schemas.openxmlformats.org/officeDocument/2006/relationships/tags" Target="../tags/tag36.xml"/><Relationship Id="rId69" Type="http://schemas.openxmlformats.org/officeDocument/2006/relationships/tags" Target="../tags/tag41.xml"/><Relationship Id="rId8" Type="http://schemas.openxmlformats.org/officeDocument/2006/relationships/slideLayout" Target="../slideLayouts/slideLayout23.xml"/><Relationship Id="rId51" Type="http://schemas.openxmlformats.org/officeDocument/2006/relationships/tags" Target="../tags/tag23.xml"/><Relationship Id="rId72" Type="http://schemas.openxmlformats.org/officeDocument/2006/relationships/tags" Target="../tags/tag44.xml"/><Relationship Id="rId80" Type="http://schemas.openxmlformats.org/officeDocument/2006/relationships/tags" Target="../tags/tag52.xml"/><Relationship Id="rId85" Type="http://schemas.openxmlformats.org/officeDocument/2006/relationships/tags" Target="../tags/tag57.xml"/><Relationship Id="rId9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tags" Target="../tags/tag18.xml"/><Relationship Id="rId59" Type="http://schemas.openxmlformats.org/officeDocument/2006/relationships/tags" Target="../tags/tag31.xml"/><Relationship Id="rId67" Type="http://schemas.openxmlformats.org/officeDocument/2006/relationships/tags" Target="../tags/tag39.xml"/><Relationship Id="rId20" Type="http://schemas.openxmlformats.org/officeDocument/2006/relationships/slideLayout" Target="../slideLayouts/slideLayout35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62" Type="http://schemas.openxmlformats.org/officeDocument/2006/relationships/tags" Target="../tags/tag34.xml"/><Relationship Id="rId70" Type="http://schemas.openxmlformats.org/officeDocument/2006/relationships/tags" Target="../tags/tag42.xml"/><Relationship Id="rId75" Type="http://schemas.openxmlformats.org/officeDocument/2006/relationships/tags" Target="../tags/tag47.xml"/><Relationship Id="rId83" Type="http://schemas.openxmlformats.org/officeDocument/2006/relationships/tags" Target="../tags/tag55.xml"/><Relationship Id="rId88" Type="http://schemas.openxmlformats.org/officeDocument/2006/relationships/tags" Target="../tags/tag60.xml"/><Relationship Id="rId91" Type="http://schemas.openxmlformats.org/officeDocument/2006/relationships/tags" Target="../tags/tag6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60" Type="http://schemas.openxmlformats.org/officeDocument/2006/relationships/tags" Target="../tags/tag32.xml"/><Relationship Id="rId65" Type="http://schemas.openxmlformats.org/officeDocument/2006/relationships/tags" Target="../tags/tag37.xml"/><Relationship Id="rId73" Type="http://schemas.openxmlformats.org/officeDocument/2006/relationships/tags" Target="../tags/tag45.xml"/><Relationship Id="rId78" Type="http://schemas.openxmlformats.org/officeDocument/2006/relationships/tags" Target="../tags/tag50.xml"/><Relationship Id="rId81" Type="http://schemas.openxmlformats.org/officeDocument/2006/relationships/tags" Target="../tags/tag53.xml"/><Relationship Id="rId86" Type="http://schemas.openxmlformats.org/officeDocument/2006/relationships/tags" Target="../tags/tag5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theme" Target="../theme/theme3.xml"/><Relationship Id="rId34" Type="http://schemas.openxmlformats.org/officeDocument/2006/relationships/slideLayout" Target="../slideLayouts/slideLayout4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6" Type="http://schemas.openxmlformats.org/officeDocument/2006/relationships/tags" Target="../tags/tag48.xml"/><Relationship Id="rId7" Type="http://schemas.openxmlformats.org/officeDocument/2006/relationships/slideLayout" Target="../slideLayouts/slideLayout22.xml"/><Relationship Id="rId71" Type="http://schemas.openxmlformats.org/officeDocument/2006/relationships/tags" Target="../tags/tag43.xml"/><Relationship Id="rId92" Type="http://schemas.openxmlformats.org/officeDocument/2006/relationships/image" Target="../media/image3.wmf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66" Type="http://schemas.openxmlformats.org/officeDocument/2006/relationships/tags" Target="../tags/tag38.xml"/><Relationship Id="rId87" Type="http://schemas.openxmlformats.org/officeDocument/2006/relationships/tags" Target="../tags/tag59.xml"/><Relationship Id="rId61" Type="http://schemas.openxmlformats.org/officeDocument/2006/relationships/tags" Target="../tags/tag33.xml"/><Relationship Id="rId82" Type="http://schemas.openxmlformats.org/officeDocument/2006/relationships/tags" Target="../tags/tag54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56" Type="http://schemas.openxmlformats.org/officeDocument/2006/relationships/tags" Target="../tags/tag28.xml"/><Relationship Id="rId77" Type="http://schemas.openxmlformats.org/officeDocument/2006/relationships/tags" Target="../tags/tag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  <p:sp>
        <p:nvSpPr>
          <p:cNvPr id="8" name="cdtTextBox 12 Id13"/>
          <p:cNvSpPr txBox="1"/>
          <p:nvPr userDrawn="1">
            <p:custDataLst>
              <p:tags r:id="rId6"/>
            </p:custDataLst>
          </p:nvPr>
        </p:nvSpPr>
        <p:spPr>
          <a:xfrm>
            <a:off x="12700" y="6574893"/>
            <a:ext cx="2549519" cy="259200"/>
          </a:xfrm>
          <a:prstGeom prst="rect">
            <a:avLst/>
          </a:prstGeom>
          <a:noFill/>
        </p:spPr>
        <p:txBody>
          <a:bodyPr wrap="square" lIns="1476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9" name="cdtTextBox 11 Id12"/>
          <p:cNvSpPr txBox="1"/>
          <p:nvPr userDrawn="1">
            <p:custDataLst>
              <p:tags r:id="rId7"/>
            </p:custDataLst>
          </p:nvPr>
        </p:nvSpPr>
        <p:spPr>
          <a:xfrm>
            <a:off x="12699" y="6574893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b="1" noProof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b="1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b="1" noProof="0">
              <a:solidFill>
                <a:schemeClr val="bg1"/>
              </a:solidFill>
            </a:endParaRPr>
          </a:p>
        </p:txBody>
      </p:sp>
      <p:sp>
        <p:nvSpPr>
          <p:cNvPr id="10" name="cdtTextBox 13 Id14"/>
          <p:cNvSpPr txBox="1"/>
          <p:nvPr userDrawn="1">
            <p:custDataLst>
              <p:tags r:id="rId8"/>
            </p:custDataLst>
          </p:nvPr>
        </p:nvSpPr>
        <p:spPr>
          <a:xfrm>
            <a:off x="5729279" y="6574893"/>
            <a:ext cx="6450020" cy="25920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/>
            <a:r>
              <a:rPr lang="en-US" sz="1000" b="1" noProof="0">
                <a:solidFill>
                  <a:schemeClr val="bg1"/>
                </a:solidFill>
              </a:rPr>
              <a:t> </a:t>
            </a:r>
            <a:r>
              <a:rPr lang="en-US" sz="1000" b="0" noProof="0">
                <a:solidFill>
                  <a:schemeClr val="bg1"/>
                </a:solidFill>
              </a:rPr>
              <a:t>Copyright @ ESTEC 2020</a:t>
            </a:r>
          </a:p>
        </p:txBody>
      </p:sp>
    </p:spTree>
    <p:extLst>
      <p:ext uri="{BB962C8B-B14F-4D97-AF65-F5344CB8AC3E}">
        <p14:creationId xmlns:p14="http://schemas.microsoft.com/office/powerpoint/2010/main" val="13737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851" r:id="rId3"/>
    <p:sldLayoutId id="21474838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7C337-EB4D-419C-8509-4E9399FC0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>
            <p:custDataLst>
              <p:tags r:id="rId40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41"/>
            </p:custDataLst>
          </p:nvPr>
        </p:nvSpPr>
        <p:spPr bwMode="auto">
          <a:xfrm>
            <a:off x="0" y="0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2"/>
            </p:custDataLst>
          </p:nvPr>
        </p:nvSpPr>
        <p:spPr bwMode="auto">
          <a:xfrm>
            <a:off x="627063" y="1412873"/>
            <a:ext cx="8208962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2"/>
          <a:srcRect/>
          <a:stretch>
            <a:fillRect/>
          </a:stretch>
        </p:blipFill>
        <p:spPr bwMode="auto">
          <a:xfrm>
            <a:off x="10130916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rgbClr val="000000"/>
              </a:solidFill>
            </a:endParaRPr>
          </a:p>
        </p:txBody>
      </p:sp>
      <p:sp>
        <p:nvSpPr>
          <p:cNvPr id="67" name="cdtRectangle 12 Id15"/>
          <p:cNvSpPr>
            <a:spLocks noChangeArrowheads="1"/>
          </p:cNvSpPr>
          <p:nvPr userDrawn="1">
            <p:custDataLst>
              <p:tags r:id="rId67"/>
            </p:custDataLst>
          </p:nvPr>
        </p:nvSpPr>
        <p:spPr bwMode="gray">
          <a:xfrm>
            <a:off x="0" y="0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cxnSp>
        <p:nvCxnSpPr>
          <p:cNvPr id="68" name="cdtMasterTags_CL1 Id3072"/>
          <p:cNvCxnSpPr/>
          <p:nvPr userDrawn="1">
            <p:custDataLst>
              <p:tags r:id="rId6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cdtMasterTags_CL2 Id3073"/>
          <p:cNvCxnSpPr/>
          <p:nvPr userDrawn="1">
            <p:custDataLst>
              <p:tags r:id="rId6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cdtMasterTags_CL3 Id3074"/>
          <p:cNvCxnSpPr/>
          <p:nvPr userDrawn="1">
            <p:custDataLst>
              <p:tags r:id="rId7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cdtMasterTags_CL4 Id3075"/>
          <p:cNvCxnSpPr/>
          <p:nvPr userDrawn="1">
            <p:custDataLst>
              <p:tags r:id="rId7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cdtMasterTags_CL5 Id3076"/>
          <p:cNvCxnSpPr/>
          <p:nvPr userDrawn="1">
            <p:custDataLst>
              <p:tags r:id="rId7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cdtMasterTags_CL6 Id3077"/>
          <p:cNvCxnSpPr/>
          <p:nvPr userDrawn="1">
            <p:custDataLst>
              <p:tags r:id="rId7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dtMasterTags_CL7 Id3080"/>
          <p:cNvCxnSpPr/>
          <p:nvPr userDrawn="1">
            <p:custDataLst>
              <p:tags r:id="rId7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cdtMasterTags_CL8 Id3081"/>
          <p:cNvCxnSpPr/>
          <p:nvPr userDrawn="1">
            <p:custDataLst>
              <p:tags r:id="rId7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cdtMasterTags_CL9 Id3082"/>
          <p:cNvCxnSpPr/>
          <p:nvPr userDrawn="1">
            <p:custDataLst>
              <p:tags r:id="rId7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dtMasterTags_CL10 Id3083"/>
          <p:cNvCxnSpPr/>
          <p:nvPr userDrawn="1">
            <p:custDataLst>
              <p:tags r:id="rId7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dtMasterTags_CL11 Id3084"/>
          <p:cNvCxnSpPr/>
          <p:nvPr userDrawn="1">
            <p:custDataLst>
              <p:tags r:id="rId7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dtMasterTags_CL12 Id3085"/>
          <p:cNvCxnSpPr/>
          <p:nvPr userDrawn="1">
            <p:custDataLst>
              <p:tags r:id="rId7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dtMasterTags_CL13 Id3086"/>
          <p:cNvCxnSpPr/>
          <p:nvPr userDrawn="1">
            <p:custDataLst>
              <p:tags r:id="rId8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dtMasterTags_CL14 Id3087"/>
          <p:cNvCxnSpPr/>
          <p:nvPr userDrawn="1">
            <p:custDataLst>
              <p:tags r:id="rId8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dtMasterTags_CL15 Id3088"/>
          <p:cNvCxnSpPr/>
          <p:nvPr userDrawn="1">
            <p:custDataLst>
              <p:tags r:id="rId8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cdtMasterTags_CL16 Id3089"/>
          <p:cNvCxnSpPr/>
          <p:nvPr userDrawn="1">
            <p:custDataLst>
              <p:tags r:id="rId8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dtMasterTags_CL17 Id3090"/>
          <p:cNvCxnSpPr/>
          <p:nvPr userDrawn="1">
            <p:custDataLst>
              <p:tags r:id="rId8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dtMasterTags_CL18 Id3091"/>
          <p:cNvCxnSpPr/>
          <p:nvPr userDrawn="1">
            <p:custDataLst>
              <p:tags r:id="rId8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dtMasterTags_CL19 Id3092"/>
          <p:cNvCxnSpPr/>
          <p:nvPr userDrawn="1">
            <p:custDataLst>
              <p:tags r:id="rId8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cdtMasterTags_CL20 Id3093"/>
          <p:cNvCxnSpPr/>
          <p:nvPr userDrawn="1">
            <p:custDataLst>
              <p:tags r:id="rId8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cdtMasterTags_CL21 Id3094"/>
          <p:cNvCxnSpPr/>
          <p:nvPr userDrawn="1">
            <p:custDataLst>
              <p:tags r:id="rId8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cdtMasterTags_CL22 Id3095"/>
          <p:cNvCxnSpPr/>
          <p:nvPr userDrawn="1">
            <p:custDataLst>
              <p:tags r:id="rId8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cdtMasterTags"/>
          <p:cNvCxnSpPr/>
          <p:nvPr userDrawn="1">
            <p:custDataLst>
              <p:tags r:id="rId9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" name="Gruppieren 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cdtTextBox 11 Id18"/>
          <p:cNvSpPr txBox="1"/>
          <p:nvPr userDrawn="1">
            <p:custDataLst>
              <p:tags r:id="rId91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>
              <a:solidFill>
                <a:srgbClr val="000000"/>
              </a:solidFill>
            </a:endParaRPr>
          </a:p>
        </p:txBody>
      </p:sp>
      <p:pic>
        <p:nvPicPr>
          <p:cNvPr id="116" name="Picture 2" descr="D:\HoangVN_3\BienDongCo\Name card\Logo\logo_biendongco.bmp"/>
          <p:cNvPicPr>
            <a:picLocks noChangeAspect="1" noChangeArrowheads="1"/>
          </p:cNvPicPr>
          <p:nvPr userDrawn="1"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350" y="227612"/>
            <a:ext cx="2032000" cy="60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4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  <p:sldLayoutId id="2147483792" r:id="rId34"/>
    <p:sldLayoutId id="2147483793" r:id="rId35"/>
    <p:sldLayoutId id="2147483794" r:id="rId36"/>
    <p:sldLayoutId id="2147483795" r:id="rId37"/>
    <p:sldLayoutId id="2147483796" r:id="rId3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Arial Unicode MS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4BEB-6C4A-4E2A-9A48-B12D7BD5DF86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835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>
                <a:solidFill>
                  <a:schemeClr val="bg1"/>
                </a:solidFill>
              </a:rPr>
              <a:t>AUTOMATION</a:t>
            </a:r>
            <a:r>
              <a:rPr lang="en-US" sz="1600" b="1" spc="0" baseline="0">
                <a:solidFill>
                  <a:schemeClr val="bg1"/>
                </a:solidFill>
              </a:rPr>
              <a:t> &amp; DIGITALIZATION</a:t>
            </a:r>
            <a:endParaRPr lang="en-US" sz="1600" b="1" spc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1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4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615363" y="6356350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A4BEB-6C4A-4E2A-9A48-B12D7BD5DF86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78" y="142578"/>
            <a:ext cx="1882193" cy="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7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1" r:id="rId5"/>
    <p:sldLayoutId id="2147483842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986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8" name="Objek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86" y="858442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ainBulletsConfiguration" hidden="1"/>
          <p:cNvSpPr txBox="1"/>
          <p:nvPr/>
        </p:nvSpPr>
        <p:spPr bwMode="gray">
          <a:xfrm>
            <a:off x="1534319" y="866775"/>
            <a:ext cx="6667500" cy="9525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" dirty="0">
              <a:solidFill>
                <a:srgbClr val="FFFFFF"/>
              </a:solidFill>
            </a:endParaRPr>
          </a:p>
        </p:txBody>
      </p:sp>
      <p:sp>
        <p:nvSpPr>
          <p:cNvPr id="10" name="Titel 6"/>
          <p:cNvSpPr txBox="1">
            <a:spLocks/>
          </p:cNvSpPr>
          <p:nvPr/>
        </p:nvSpPr>
        <p:spPr bwMode="ltGray">
          <a:xfrm>
            <a:off x="266525" y="4816398"/>
            <a:ext cx="10272723" cy="986097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/>
              <a:t>Kế </a:t>
            </a:r>
            <a:r>
              <a:rPr lang="en-US" kern="0" dirty="0" err="1"/>
              <a:t>hoạch</a:t>
            </a:r>
            <a:r>
              <a:rPr lang="en-US" kern="0" dirty="0"/>
              <a:t> </a:t>
            </a:r>
            <a:r>
              <a:rPr lang="en-US" kern="0" dirty="0" err="1"/>
              <a:t>triển</a:t>
            </a:r>
            <a:r>
              <a:rPr lang="en-US" kern="0" dirty="0"/>
              <a:t> </a:t>
            </a:r>
            <a:r>
              <a:rPr lang="en-US" kern="0" dirty="0" err="1"/>
              <a:t>khai</a:t>
            </a:r>
            <a:r>
              <a:rPr lang="en-US" kern="0" dirty="0"/>
              <a:t> XHQ A VƯƠNG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763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pPr algn="l" eaLnBrk="1" hangingPunct="1">
              <a:defRPr/>
            </a:pPr>
            <a:b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Kế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hoạch</a:t>
            </a: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triển</a:t>
            </a: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khai</a:t>
            </a: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kỹ</a:t>
            </a: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thuật</a:t>
            </a:r>
            <a:r>
              <a:rPr lang="en-US" sz="2200" b="1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XHQ A </a:t>
            </a:r>
            <a:r>
              <a:rPr lang="en-US" sz="2200" b="1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Vương</a:t>
            </a:r>
            <a:endParaRPr lang="en-US" sz="2200" b="1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3AB3B-6986-4CD5-9AB8-70E0BD4E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5" y="910300"/>
            <a:ext cx="11396658" cy="5348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5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131769"/>
              </p:ext>
            </p:extLst>
          </p:nvPr>
        </p:nvGraphicFramePr>
        <p:xfrm>
          <a:off x="654026" y="1457537"/>
          <a:ext cx="10505288" cy="33038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208">
                <a:tc>
                  <a:txBody>
                    <a:bodyPr/>
                    <a:lstStyle/>
                    <a:p>
                      <a:r>
                        <a:rPr lang="en-US" sz="1400" dirty="0"/>
                        <a:t>Danh </a:t>
                      </a:r>
                      <a:r>
                        <a:rPr lang="en-US" sz="1400" dirty="0" err="1"/>
                        <a:t>mục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diện</a:t>
                      </a:r>
                      <a:r>
                        <a:rPr lang="en-US" sz="1400" dirty="0"/>
                        <a:t> UI-UX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hướng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dẫn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r>
                        <a:rPr lang="en-US" sz="1400" dirty="0"/>
                        <a:t> UI-UX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400" dirty="0"/>
                        <a:t>Use-End User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hướng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dẫn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các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 (XHQ Module)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400" dirty="0"/>
                        <a:t>Use-End User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541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sở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Spec Design,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viết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dụng</a:t>
            </a: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defRPr/>
            </a:pP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D6C8F-7DD7-4EA6-8D53-1DFE7AF9D227}"/>
              </a:ext>
            </a:extLst>
          </p:cNvPr>
          <p:cNvSpPr txBox="1"/>
          <p:nvPr/>
        </p:nvSpPr>
        <p:spPr>
          <a:xfrm>
            <a:off x="581354" y="107066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Spec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1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Spec Design,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viết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dụng</a:t>
            </a: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defRPr/>
            </a:pP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D6C8F-7DD7-4EA6-8D53-1DFE7AF9D227}"/>
              </a:ext>
            </a:extLst>
          </p:cNvPr>
          <p:cNvSpPr txBox="1"/>
          <p:nvPr/>
        </p:nvSpPr>
        <p:spPr>
          <a:xfrm>
            <a:off x="581354" y="107066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Cách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viết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4EB88-1DF5-49EB-9389-9D4889B3FC85}"/>
              </a:ext>
            </a:extLst>
          </p:cNvPr>
          <p:cNvSpPr/>
          <p:nvPr/>
        </p:nvSpPr>
        <p:spPr bwMode="auto">
          <a:xfrm>
            <a:off x="723463" y="1663261"/>
            <a:ext cx="3170620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Tham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khảo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các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 spec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đã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viết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E4457-625B-4FFC-AB12-8F5B0AA4D05F}"/>
              </a:ext>
            </a:extLst>
          </p:cNvPr>
          <p:cNvSpPr/>
          <p:nvPr/>
        </p:nvSpPr>
        <p:spPr bwMode="auto">
          <a:xfrm>
            <a:off x="723463" y="3458734"/>
            <a:ext cx="3170620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Tham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khảo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file XHQ Internal Training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67C51-6B2C-4B4D-9EF8-937954BB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62" y="1591504"/>
            <a:ext cx="73247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5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Spec Design,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viết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dụng</a:t>
            </a: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defRPr/>
            </a:pP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D6C8F-7DD7-4EA6-8D53-1DFE7AF9D227}"/>
              </a:ext>
            </a:extLst>
          </p:cNvPr>
          <p:cNvSpPr txBox="1"/>
          <p:nvPr/>
        </p:nvSpPr>
        <p:spPr>
          <a:xfrm>
            <a:off x="581354" y="107066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quản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lý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sự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thay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đổi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,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5BE6DC-534B-4013-B665-359E4975DD4A}"/>
              </a:ext>
            </a:extLst>
          </p:cNvPr>
          <p:cNvSpPr/>
          <p:nvPr/>
        </p:nvSpPr>
        <p:spPr bwMode="auto">
          <a:xfrm>
            <a:off x="723463" y="1663261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Spec V1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A741702E-0B78-4DD8-BE9A-284F7B77E83F}"/>
              </a:ext>
            </a:extLst>
          </p:cNvPr>
          <p:cNvSpPr/>
          <p:nvPr/>
        </p:nvSpPr>
        <p:spPr bwMode="auto">
          <a:xfrm>
            <a:off x="928415" y="2701159"/>
            <a:ext cx="1442544" cy="717332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5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Vaildate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52DF8D-D211-4CC4-A9DE-8D743BC5CBCF}"/>
              </a:ext>
            </a:extLst>
          </p:cNvPr>
          <p:cNvSpPr/>
          <p:nvPr/>
        </p:nvSpPr>
        <p:spPr bwMode="auto">
          <a:xfrm>
            <a:off x="723463" y="5259187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Sử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dụng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AD7E3F04-BB7D-40D3-A23C-22660F96A65E}"/>
              </a:ext>
            </a:extLst>
          </p:cNvPr>
          <p:cNvSpPr/>
          <p:nvPr/>
        </p:nvSpPr>
        <p:spPr bwMode="auto">
          <a:xfrm>
            <a:off x="3297182" y="4918841"/>
            <a:ext cx="1442544" cy="1095704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Yêu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cầu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chỉnh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sửa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lần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1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5C5D76EB-7BB8-4B62-9B3A-E86DCC300674}"/>
              </a:ext>
            </a:extLst>
          </p:cNvPr>
          <p:cNvSpPr/>
          <p:nvPr/>
        </p:nvSpPr>
        <p:spPr bwMode="auto">
          <a:xfrm>
            <a:off x="928415" y="3967655"/>
            <a:ext cx="1442544" cy="717332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05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Vaildate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9863E8-3A7A-48E9-948F-A77777FE6137}"/>
              </a:ext>
            </a:extLst>
          </p:cNvPr>
          <p:cNvCxnSpPr>
            <a:endCxn id="3" idx="0"/>
          </p:cNvCxnSpPr>
          <p:nvPr/>
        </p:nvCxnSpPr>
        <p:spPr bwMode="auto">
          <a:xfrm>
            <a:off x="1649687" y="2096814"/>
            <a:ext cx="0" cy="604345"/>
          </a:xfrm>
          <a:prstGeom prst="straightConnector1">
            <a:avLst/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3F62F-F43E-407D-894D-7FD5E96FEAD9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1649687" y="3418491"/>
            <a:ext cx="0" cy="549164"/>
          </a:xfrm>
          <a:prstGeom prst="straightConnector1">
            <a:avLst/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29BDB4-2810-4121-8064-47FE88D9DA62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 bwMode="auto">
          <a:xfrm>
            <a:off x="1649687" y="4684987"/>
            <a:ext cx="0" cy="574200"/>
          </a:xfrm>
          <a:prstGeom prst="straightConnector1">
            <a:avLst/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C60E59-D9E2-4B75-9705-0CA107F3D03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 flipV="1">
            <a:off x="2575911" y="5466693"/>
            <a:ext cx="721271" cy="92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5AF091F-AACA-4C60-9CF7-6707F7FF8678}"/>
              </a:ext>
            </a:extLst>
          </p:cNvPr>
          <p:cNvSpPr/>
          <p:nvPr/>
        </p:nvSpPr>
        <p:spPr bwMode="auto">
          <a:xfrm>
            <a:off x="3092451" y="1669612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Spec V2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E8E2598-3AC9-4C05-804D-448142DE756B}"/>
              </a:ext>
            </a:extLst>
          </p:cNvPr>
          <p:cNvCxnSpPr>
            <a:stCxn id="7" idx="0"/>
            <a:endCxn id="21" idx="2"/>
          </p:cNvCxnSpPr>
          <p:nvPr/>
        </p:nvCxnSpPr>
        <p:spPr bwMode="auto">
          <a:xfrm rot="5400000" flipH="1" flipV="1">
            <a:off x="2610726" y="3510893"/>
            <a:ext cx="2815676" cy="221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C6D9D20-81D1-4C73-A2A7-BA3AD53E9CEB}"/>
              </a:ext>
            </a:extLst>
          </p:cNvPr>
          <p:cNvCxnSpPr>
            <a:stCxn id="21" idx="1"/>
            <a:endCxn id="3" idx="3"/>
          </p:cNvCxnSpPr>
          <p:nvPr/>
        </p:nvCxnSpPr>
        <p:spPr bwMode="auto">
          <a:xfrm rot="10800000" flipV="1">
            <a:off x="2370959" y="1886389"/>
            <a:ext cx="721492" cy="1173436"/>
          </a:xfrm>
          <a:prstGeom prst="bentConnector3">
            <a:avLst/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13923BD-616B-4044-83C3-34EDA16D25FC}"/>
              </a:ext>
            </a:extLst>
          </p:cNvPr>
          <p:cNvSpPr/>
          <p:nvPr/>
        </p:nvSpPr>
        <p:spPr bwMode="auto">
          <a:xfrm>
            <a:off x="5112188" y="1669612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Spec V3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76F42F9-B0B6-43A6-BBB7-F1736475FD25}"/>
              </a:ext>
            </a:extLst>
          </p:cNvPr>
          <p:cNvCxnSpPr>
            <a:stCxn id="52" idx="1"/>
            <a:endCxn id="3" idx="3"/>
          </p:cNvCxnSpPr>
          <p:nvPr/>
        </p:nvCxnSpPr>
        <p:spPr bwMode="auto">
          <a:xfrm rot="10800000" flipV="1">
            <a:off x="2370960" y="1886389"/>
            <a:ext cx="2741229" cy="1173436"/>
          </a:xfrm>
          <a:prstGeom prst="bentConnector3">
            <a:avLst>
              <a:gd name="adj1" fmla="val 3702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2CB301E9-8BEB-44FE-814C-C3DF970047AB}"/>
              </a:ext>
            </a:extLst>
          </p:cNvPr>
          <p:cNvSpPr/>
          <p:nvPr/>
        </p:nvSpPr>
        <p:spPr bwMode="auto">
          <a:xfrm>
            <a:off x="5317141" y="4918841"/>
            <a:ext cx="1442544" cy="1095704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Yêu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cầu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chỉnh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sửa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lần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A0AA625-731D-45B3-9BF2-78EBC4A41F3E}"/>
              </a:ext>
            </a:extLst>
          </p:cNvPr>
          <p:cNvCxnSpPr>
            <a:cxnSpLocks/>
            <a:stCxn id="7" idx="3"/>
            <a:endCxn id="56" idx="1"/>
          </p:cNvCxnSpPr>
          <p:nvPr/>
        </p:nvCxnSpPr>
        <p:spPr bwMode="auto">
          <a:xfrm>
            <a:off x="4739726" y="5466693"/>
            <a:ext cx="5774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55E0B1B-5372-4BA1-8B16-244E9AF5C481}"/>
              </a:ext>
            </a:extLst>
          </p:cNvPr>
          <p:cNvCxnSpPr>
            <a:cxnSpLocks/>
            <a:stCxn id="56" idx="0"/>
            <a:endCxn id="52" idx="2"/>
          </p:cNvCxnSpPr>
          <p:nvPr/>
        </p:nvCxnSpPr>
        <p:spPr bwMode="auto">
          <a:xfrm rot="16200000" flipV="1">
            <a:off x="4630575" y="3511002"/>
            <a:ext cx="2815676" cy="1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CED761B-AF81-4880-A3C5-A94022367BE6}"/>
              </a:ext>
            </a:extLst>
          </p:cNvPr>
          <p:cNvSpPr/>
          <p:nvPr/>
        </p:nvSpPr>
        <p:spPr bwMode="auto">
          <a:xfrm>
            <a:off x="7131925" y="1663260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Spec V4</a:t>
            </a:r>
          </a:p>
        </p:txBody>
      </p:sp>
      <p:sp>
        <p:nvSpPr>
          <p:cNvPr id="71" name="Flowchart: Decision 70">
            <a:extLst>
              <a:ext uri="{FF2B5EF4-FFF2-40B4-BE49-F238E27FC236}">
                <a16:creationId xmlns:a16="http://schemas.microsoft.com/office/drawing/2014/main" id="{17952F38-5B0F-4278-9F15-3CD08F47D140}"/>
              </a:ext>
            </a:extLst>
          </p:cNvPr>
          <p:cNvSpPr/>
          <p:nvPr/>
        </p:nvSpPr>
        <p:spPr bwMode="auto">
          <a:xfrm>
            <a:off x="7337100" y="4928111"/>
            <a:ext cx="1442544" cy="1095704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Yêu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cầu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chỉnh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sửa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lần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3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E96F95A-C912-43C4-A462-F94167F398D7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 bwMode="auto">
          <a:xfrm rot="16200000" flipV="1">
            <a:off x="6642612" y="3512350"/>
            <a:ext cx="2831298" cy="223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2A3D58-47FB-4E16-812E-954838A87FFA}"/>
              </a:ext>
            </a:extLst>
          </p:cNvPr>
          <p:cNvCxnSpPr>
            <a:cxnSpLocks/>
            <a:stCxn id="56" idx="3"/>
            <a:endCxn id="71" idx="1"/>
          </p:cNvCxnSpPr>
          <p:nvPr/>
        </p:nvCxnSpPr>
        <p:spPr bwMode="auto">
          <a:xfrm>
            <a:off x="6759685" y="5466693"/>
            <a:ext cx="577415" cy="92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A097611-FEE4-4CD5-8C65-9695ECE41021}"/>
              </a:ext>
            </a:extLst>
          </p:cNvPr>
          <p:cNvCxnSpPr>
            <a:cxnSpLocks/>
            <a:stCxn id="70" idx="1"/>
            <a:endCxn id="3" idx="3"/>
          </p:cNvCxnSpPr>
          <p:nvPr/>
        </p:nvCxnSpPr>
        <p:spPr bwMode="auto">
          <a:xfrm rot="10800000" flipV="1">
            <a:off x="2370959" y="1880037"/>
            <a:ext cx="4760966" cy="1179788"/>
          </a:xfrm>
          <a:prstGeom prst="bentConnector3">
            <a:avLst>
              <a:gd name="adj1" fmla="val 1819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0B173E7-F668-46EF-A58D-2C737CED647E}"/>
              </a:ext>
            </a:extLst>
          </p:cNvPr>
          <p:cNvSpPr/>
          <p:nvPr/>
        </p:nvSpPr>
        <p:spPr bwMode="auto">
          <a:xfrm>
            <a:off x="10169638" y="1669612"/>
            <a:ext cx="1852448" cy="433553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Spec VN</a:t>
            </a:r>
          </a:p>
        </p:txBody>
      </p:sp>
      <p:sp>
        <p:nvSpPr>
          <p:cNvPr id="86" name="Flowchart: Decision 85">
            <a:extLst>
              <a:ext uri="{FF2B5EF4-FFF2-40B4-BE49-F238E27FC236}">
                <a16:creationId xmlns:a16="http://schemas.microsoft.com/office/drawing/2014/main" id="{4752CD50-3B0D-41A3-BC62-98B195F1D72C}"/>
              </a:ext>
            </a:extLst>
          </p:cNvPr>
          <p:cNvSpPr/>
          <p:nvPr/>
        </p:nvSpPr>
        <p:spPr bwMode="auto">
          <a:xfrm>
            <a:off x="10374590" y="4928112"/>
            <a:ext cx="1442544" cy="1095704"/>
          </a:xfrm>
          <a:prstGeom prst="flowChartDecision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Yêu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cầu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chỉnh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sửa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lần</a:t>
            </a:r>
            <a:r>
              <a: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C5042B-3365-4EC1-AF5C-59FE01D71D88}"/>
              </a:ext>
            </a:extLst>
          </p:cNvPr>
          <p:cNvCxnSpPr>
            <a:cxnSpLocks/>
            <a:stCxn id="71" idx="3"/>
            <a:endCxn id="86" idx="1"/>
          </p:cNvCxnSpPr>
          <p:nvPr/>
        </p:nvCxnSpPr>
        <p:spPr bwMode="auto">
          <a:xfrm>
            <a:off x="8779644" y="5475963"/>
            <a:ext cx="1594946" cy="1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18D8FB1-6093-4E7F-8697-153C1E72EF08}"/>
              </a:ext>
            </a:extLst>
          </p:cNvPr>
          <p:cNvCxnSpPr>
            <a:cxnSpLocks/>
            <a:stCxn id="86" idx="0"/>
            <a:endCxn id="85" idx="2"/>
          </p:cNvCxnSpPr>
          <p:nvPr/>
        </p:nvCxnSpPr>
        <p:spPr bwMode="auto">
          <a:xfrm rot="5400000" flipH="1" flipV="1">
            <a:off x="9683389" y="3515639"/>
            <a:ext cx="2824947" cy="12700"/>
          </a:xfrm>
          <a:prstGeom prst="bentConnector3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20498051-A38D-4C83-BFD1-E974A3AF349F}"/>
              </a:ext>
            </a:extLst>
          </p:cNvPr>
          <p:cNvCxnSpPr>
            <a:cxnSpLocks/>
            <a:stCxn id="85" idx="1"/>
            <a:endCxn id="3" idx="3"/>
          </p:cNvCxnSpPr>
          <p:nvPr/>
        </p:nvCxnSpPr>
        <p:spPr bwMode="auto">
          <a:xfrm rot="10800000" flipV="1">
            <a:off x="2370960" y="1886389"/>
            <a:ext cx="7798679" cy="1173436"/>
          </a:xfrm>
          <a:prstGeom prst="bentConnector3">
            <a:avLst>
              <a:gd name="adj1" fmla="val 1078"/>
            </a:avLst>
          </a:prstGeom>
          <a:ln w="57150">
            <a:solidFill>
              <a:srgbClr val="538022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A91455D-89C4-4460-B468-4B1F8CA2753B}"/>
              </a:ext>
            </a:extLst>
          </p:cNvPr>
          <p:cNvSpPr txBox="1"/>
          <p:nvPr/>
        </p:nvSpPr>
        <p:spPr>
          <a:xfrm>
            <a:off x="0" y="2698076"/>
            <a:ext cx="1305353" cy="23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kĩ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thuật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giải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pháp</a:t>
            </a:r>
            <a:endParaRPr lang="en-US" sz="9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F53C4D5-ED7D-4500-822F-3861C4FA084D}"/>
              </a:ext>
            </a:extLst>
          </p:cNvPr>
          <p:cNvSpPr txBox="1"/>
          <p:nvPr/>
        </p:nvSpPr>
        <p:spPr>
          <a:xfrm>
            <a:off x="0" y="3957291"/>
            <a:ext cx="1252371" cy="23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kĩ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thuật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dự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án</a:t>
            </a:r>
            <a:endParaRPr lang="en-US" sz="9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99AEBD7-2D3D-4C16-BAEF-F1273D3387DA}"/>
              </a:ext>
            </a:extLst>
          </p:cNvPr>
          <p:cNvSpPr txBox="1"/>
          <p:nvPr/>
        </p:nvSpPr>
        <p:spPr>
          <a:xfrm>
            <a:off x="-1751" y="5026366"/>
            <a:ext cx="1252371" cy="23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thực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hiện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dự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án</a:t>
            </a:r>
            <a:endParaRPr lang="en-US" sz="9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28247B2-F294-4B93-9C28-788812F25DB7}"/>
              </a:ext>
            </a:extLst>
          </p:cNvPr>
          <p:cNvSpPr txBox="1"/>
          <p:nvPr/>
        </p:nvSpPr>
        <p:spPr>
          <a:xfrm>
            <a:off x="37444" y="1439999"/>
            <a:ext cx="1252371" cy="23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thực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hiện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dự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án</a:t>
            </a:r>
            <a:endParaRPr lang="en-US" sz="9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B44144-777D-4810-8B90-A318EA366D67}"/>
              </a:ext>
            </a:extLst>
          </p:cNvPr>
          <p:cNvSpPr txBox="1"/>
          <p:nvPr/>
        </p:nvSpPr>
        <p:spPr>
          <a:xfrm>
            <a:off x="3065496" y="5992628"/>
            <a:ext cx="1999317" cy="385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thực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đánh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giá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kỹ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thuật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ESTEC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Ban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đánh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giá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kỹ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thuật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Vương</a:t>
            </a:r>
            <a:endParaRPr lang="en-US" sz="9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539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Vai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trò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dự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án</a:t>
            </a: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BEB1B6-27C5-4E97-B0CA-96F58515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70146"/>
              </p:ext>
            </p:extLst>
          </p:nvPr>
        </p:nvGraphicFramePr>
        <p:xfrm>
          <a:off x="654026" y="1039751"/>
          <a:ext cx="10505288" cy="1766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882">
                <a:tc>
                  <a:txBody>
                    <a:bodyPr/>
                    <a:lstStyle/>
                    <a:p>
                      <a:r>
                        <a:rPr lang="en-US" sz="1400" dirty="0"/>
                        <a:t>Team Graphic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96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diện</a:t>
                      </a:r>
                      <a:r>
                        <a:rPr lang="en-US" sz="1400" dirty="0"/>
                        <a:t> UI-UX (Engineering-ESTEC)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9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hướng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dẫn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r>
                        <a:rPr lang="en-US" sz="1400" dirty="0"/>
                        <a:t> UI-UX (Use-</a:t>
                      </a:r>
                      <a:r>
                        <a:rPr lang="en-US" sz="1400" dirty="0" err="1"/>
                        <a:t>EndUser</a:t>
                      </a:r>
                      <a:r>
                        <a:rPr lang="en-US" sz="1400" dirty="0"/>
                        <a:t>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400" dirty="0"/>
                        <a:t>Use-End User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59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hướng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dẫn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các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 (XHQ Module)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</a:pPr>
                      <a:r>
                        <a:rPr lang="en-US" sz="1400" dirty="0"/>
                        <a:t>Use-End User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95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Triển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khai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lập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trình</a:t>
                      </a:r>
                      <a:r>
                        <a:rPr lang="en-US" sz="1400" dirty="0"/>
                        <a:t> UI </a:t>
                      </a:r>
                      <a:r>
                        <a:rPr lang="en-US" sz="1400" dirty="0" err="1"/>
                        <a:t>theo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UI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>
                        <a:spcBef>
                          <a:spcPts val="0"/>
                        </a:spcBef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2FB4D0-974F-4A22-8626-A2D169961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12649"/>
              </p:ext>
            </p:extLst>
          </p:nvPr>
        </p:nvGraphicFramePr>
        <p:xfrm>
          <a:off x="654026" y="2899699"/>
          <a:ext cx="10505288" cy="9765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623">
                <a:tc>
                  <a:txBody>
                    <a:bodyPr/>
                    <a:lstStyle/>
                    <a:p>
                      <a:r>
                        <a:rPr lang="en-US" sz="1400" dirty="0"/>
                        <a:t>Team Database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sở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kern="1200" dirty="0"/>
                        <a:t> </a:t>
                      </a:r>
                      <a:r>
                        <a:rPr lang="en-US" sz="1400" dirty="0" err="1"/>
                        <a:t>Triển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khai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lập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trình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sở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theo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Database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Engineering-ESTEC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172B84-C571-447B-B569-A9E59C6BE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4590"/>
              </p:ext>
            </p:extLst>
          </p:nvPr>
        </p:nvGraphicFramePr>
        <p:xfrm>
          <a:off x="654026" y="4044423"/>
          <a:ext cx="10505288" cy="9765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623">
                <a:tc>
                  <a:txBody>
                    <a:bodyPr/>
                    <a:lstStyle/>
                    <a:p>
                      <a:r>
                        <a:rPr lang="en-US" sz="1400" dirty="0"/>
                        <a:t>Ban </a:t>
                      </a:r>
                      <a:r>
                        <a:rPr lang="en-US" sz="1400" dirty="0" err="1"/>
                        <a:t>đánh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kĩ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thuật</a:t>
                      </a:r>
                      <a:r>
                        <a:rPr lang="en-US" sz="1400" dirty="0"/>
                        <a:t> ESTEC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 </a:t>
                      </a:r>
                      <a:r>
                        <a:rPr lang="en-US" sz="1400" kern="1200" dirty="0" err="1"/>
                        <a:t>Đánh</a:t>
                      </a:r>
                      <a:r>
                        <a:rPr lang="en-US" sz="1400" kern="1200" dirty="0"/>
                        <a:t> </a:t>
                      </a:r>
                      <a:r>
                        <a:rPr lang="en-US" sz="1400" kern="1200" dirty="0" err="1"/>
                        <a:t>giá</a:t>
                      </a:r>
                      <a:r>
                        <a:rPr lang="en-US" sz="1400" kern="12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giao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diện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và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sở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Tài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liệu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nghiệm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chuyển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giao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Đánh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giá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kết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quả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thực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hiện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lập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trình</a:t>
                      </a:r>
                      <a:endParaRPr lang="en-US" sz="1400" i="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Tài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liệu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nghiệm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chuyển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giao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ACA7DF-3720-4700-95E0-8448F0CC8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479807"/>
              </p:ext>
            </p:extLst>
          </p:nvPr>
        </p:nvGraphicFramePr>
        <p:xfrm>
          <a:off x="654026" y="5173357"/>
          <a:ext cx="10505288" cy="10953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623">
                <a:tc>
                  <a:txBody>
                    <a:bodyPr/>
                    <a:lstStyle/>
                    <a:p>
                      <a:r>
                        <a:rPr lang="en-US" sz="1400" dirty="0"/>
                        <a:t>Ban </a:t>
                      </a:r>
                      <a:r>
                        <a:rPr lang="en-US" sz="1400" dirty="0" err="1"/>
                        <a:t>đánh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kĩ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thuật</a:t>
                      </a:r>
                      <a:r>
                        <a:rPr lang="en-US" sz="1400" dirty="0"/>
                        <a:t> A </a:t>
                      </a:r>
                      <a:r>
                        <a:rPr lang="en-US" sz="1400" dirty="0" err="1"/>
                        <a:t>Vương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Chức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năng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685526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/>
                        <a:t> </a:t>
                      </a:r>
                      <a:r>
                        <a:rPr lang="en-US" sz="1400" kern="1200" dirty="0" err="1"/>
                        <a:t>Đánh</a:t>
                      </a:r>
                      <a:r>
                        <a:rPr lang="en-US" sz="1400" kern="1200" dirty="0"/>
                        <a:t> </a:t>
                      </a:r>
                      <a:r>
                        <a:rPr lang="en-US" sz="1400" kern="1200" dirty="0" err="1"/>
                        <a:t>giá</a:t>
                      </a:r>
                      <a:r>
                        <a:rPr lang="en-US" sz="1400" kern="1200" dirty="0"/>
                        <a:t> </a:t>
                      </a:r>
                      <a:r>
                        <a:rPr lang="en-US" sz="1400" dirty="0" err="1"/>
                        <a:t>giao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diện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và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cơ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sở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dữ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Nghiệm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2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Đánh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giá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kết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quả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thực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hiện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dự</a:t>
                      </a:r>
                      <a:r>
                        <a:rPr lang="en-US" sz="1400" i="0" kern="1200" dirty="0"/>
                        <a:t> </a:t>
                      </a:r>
                      <a:r>
                        <a:rPr lang="en-US" sz="1400" i="0" kern="1200" dirty="0" err="1"/>
                        <a:t>án</a:t>
                      </a:r>
                      <a:endParaRPr lang="en-US" sz="1400" i="0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Nghiệm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39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1"/>
            <a:ext cx="12198350" cy="1440000"/>
          </a:xfr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 eaLnBrk="1" hangingPunct="1">
              <a:defRPr/>
            </a:pPr>
            <a:b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</a:b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Spec Design,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cách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viết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sử</a:t>
            </a:r>
            <a:r>
              <a:rPr lang="en-US" sz="22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dụng</a:t>
            </a: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>
              <a:defRPr/>
            </a:pPr>
            <a:endParaRPr lang="en-US" sz="2200" b="1" kern="0" dirty="0">
              <a:solidFill>
                <a:srgbClr val="0033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D6C8F-7DD7-4EA6-8D53-1DFE7AF9D227}"/>
              </a:ext>
            </a:extLst>
          </p:cNvPr>
          <p:cNvSpPr txBox="1"/>
          <p:nvPr/>
        </p:nvSpPr>
        <p:spPr>
          <a:xfrm>
            <a:off x="581354" y="1070667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Quy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quản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lý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sự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thay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cs typeface="Arial" pitchFamily="34" charset="0"/>
              </a:rPr>
              <a:t>đổi</a:t>
            </a:r>
            <a:r>
              <a:rPr lang="en-US" b="1" kern="0" dirty="0">
                <a:solidFill>
                  <a:srgbClr val="003366"/>
                </a:solidFill>
                <a:cs typeface="Arial" pitchFamily="34" charset="0"/>
              </a:rPr>
              <a:t>,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phê</a:t>
            </a:r>
            <a:r>
              <a:rPr lang="en-US" sz="1800" b="1" kern="0" dirty="0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1" kern="0" dirty="0" err="1">
                <a:solidFill>
                  <a:srgbClr val="003366"/>
                </a:solidFill>
                <a:latin typeface="Arial" pitchFamily="34" charset="0"/>
                <a:cs typeface="Arial" pitchFamily="34" charset="0"/>
              </a:rPr>
              <a:t>duyệt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B1CF3E-0588-4ED7-BBA1-5BE3C1C5E5FD}"/>
              </a:ext>
            </a:extLst>
          </p:cNvPr>
          <p:cNvGrpSpPr/>
          <p:nvPr/>
        </p:nvGrpSpPr>
        <p:grpSpPr>
          <a:xfrm>
            <a:off x="2646036" y="2396977"/>
            <a:ext cx="8648363" cy="3345084"/>
            <a:chOff x="-1751" y="1377868"/>
            <a:chExt cx="12023837" cy="52385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5BE6DC-534B-4013-B665-359E4975DD4A}"/>
                </a:ext>
              </a:extLst>
            </p:cNvPr>
            <p:cNvSpPr/>
            <p:nvPr/>
          </p:nvSpPr>
          <p:spPr bwMode="auto">
            <a:xfrm>
              <a:off x="723463" y="1663261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Spec V1</a:t>
              </a:r>
            </a:p>
          </p:txBody>
        </p:sp>
        <p:sp>
          <p:nvSpPr>
            <p:cNvPr id="3" name="Flowchart: Decision 2">
              <a:extLst>
                <a:ext uri="{FF2B5EF4-FFF2-40B4-BE49-F238E27FC236}">
                  <a16:creationId xmlns:a16="http://schemas.microsoft.com/office/drawing/2014/main" id="{A741702E-0B78-4DD8-BE9A-284F7B77E83F}"/>
                </a:ext>
              </a:extLst>
            </p:cNvPr>
            <p:cNvSpPr/>
            <p:nvPr/>
          </p:nvSpPr>
          <p:spPr bwMode="auto">
            <a:xfrm>
              <a:off x="928415" y="2701159"/>
              <a:ext cx="1442544" cy="717332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8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Vaildate</a:t>
              </a:r>
              <a:r>
                <a:rPr lang="en-US" sz="8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52DF8D-D211-4CC4-A9DE-8D743BC5CBCF}"/>
                </a:ext>
              </a:extLst>
            </p:cNvPr>
            <p:cNvSpPr/>
            <p:nvPr/>
          </p:nvSpPr>
          <p:spPr bwMode="auto">
            <a:xfrm>
              <a:off x="723463" y="5259187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Sử</a:t>
              </a: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dụng</a:t>
              </a:r>
              <a:endParaRPr lang="en-US" sz="9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AD7E3F04-BB7D-40D3-A23C-22660F96A65E}"/>
                </a:ext>
              </a:extLst>
            </p:cNvPr>
            <p:cNvSpPr/>
            <p:nvPr/>
          </p:nvSpPr>
          <p:spPr bwMode="auto">
            <a:xfrm>
              <a:off x="3297182" y="4918841"/>
              <a:ext cx="1442544" cy="1095704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Yêu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cầu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chỉnh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sửa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lần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1</a:t>
              </a:r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5C5D76EB-7BB8-4B62-9B3A-E86DCC300674}"/>
                </a:ext>
              </a:extLst>
            </p:cNvPr>
            <p:cNvSpPr/>
            <p:nvPr/>
          </p:nvSpPr>
          <p:spPr bwMode="auto">
            <a:xfrm>
              <a:off x="928415" y="3967655"/>
              <a:ext cx="1442544" cy="717332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8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Vaildate</a:t>
              </a:r>
              <a:r>
                <a:rPr lang="en-US" sz="8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9863E8-3A7A-48E9-948F-A77777FE6137}"/>
                </a:ext>
              </a:extLst>
            </p:cNvPr>
            <p:cNvCxnSpPr>
              <a:endCxn id="3" idx="0"/>
            </p:cNvCxnSpPr>
            <p:nvPr/>
          </p:nvCxnSpPr>
          <p:spPr bwMode="auto">
            <a:xfrm>
              <a:off x="1649687" y="2096814"/>
              <a:ext cx="0" cy="604345"/>
            </a:xfrm>
            <a:prstGeom prst="straightConnector1">
              <a:avLst/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73F62F-F43E-407D-894D-7FD5E96FEAD9}"/>
                </a:ext>
              </a:extLst>
            </p:cNvPr>
            <p:cNvCxnSpPr>
              <a:cxnSpLocks/>
              <a:endCxn id="8" idx="0"/>
            </p:cNvCxnSpPr>
            <p:nvPr/>
          </p:nvCxnSpPr>
          <p:spPr bwMode="auto">
            <a:xfrm>
              <a:off x="1649687" y="3418491"/>
              <a:ext cx="0" cy="549164"/>
            </a:xfrm>
            <a:prstGeom prst="straightConnector1">
              <a:avLst/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29BDB4-2810-4121-8064-47FE88D9DA62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 bwMode="auto">
            <a:xfrm>
              <a:off x="1649687" y="4684987"/>
              <a:ext cx="0" cy="574200"/>
            </a:xfrm>
            <a:prstGeom prst="straightConnector1">
              <a:avLst/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C60E59-D9E2-4B75-9705-0CA107F3D037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 bwMode="auto">
            <a:xfrm flipV="1">
              <a:off x="2575911" y="5466693"/>
              <a:ext cx="721271" cy="9271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AF091F-AACA-4C60-9CF7-6707F7FF8678}"/>
                </a:ext>
              </a:extLst>
            </p:cNvPr>
            <p:cNvSpPr/>
            <p:nvPr/>
          </p:nvSpPr>
          <p:spPr bwMode="auto">
            <a:xfrm>
              <a:off x="3092451" y="1669612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Spec V2</a:t>
              </a:r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E8E2598-3AC9-4C05-804D-448142DE756B}"/>
                </a:ext>
              </a:extLst>
            </p:cNvPr>
            <p:cNvCxnSpPr>
              <a:stCxn id="7" idx="0"/>
              <a:endCxn id="21" idx="2"/>
            </p:cNvCxnSpPr>
            <p:nvPr/>
          </p:nvCxnSpPr>
          <p:spPr bwMode="auto">
            <a:xfrm rot="5400000" flipH="1" flipV="1">
              <a:off x="2610726" y="3510893"/>
              <a:ext cx="2815676" cy="221"/>
            </a:xfrm>
            <a:prstGeom prst="bentConnector3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EC6D9D20-81D1-4C73-A2A7-BA3AD53E9CEB}"/>
                </a:ext>
              </a:extLst>
            </p:cNvPr>
            <p:cNvCxnSpPr>
              <a:stCxn id="21" idx="1"/>
              <a:endCxn id="3" idx="3"/>
            </p:cNvCxnSpPr>
            <p:nvPr/>
          </p:nvCxnSpPr>
          <p:spPr bwMode="auto">
            <a:xfrm rot="10800000" flipV="1">
              <a:off x="2370959" y="1886389"/>
              <a:ext cx="721492" cy="1173436"/>
            </a:xfrm>
            <a:prstGeom prst="bentConnector3">
              <a:avLst/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13923BD-616B-4044-83C3-34EDA16D25FC}"/>
                </a:ext>
              </a:extLst>
            </p:cNvPr>
            <p:cNvSpPr/>
            <p:nvPr/>
          </p:nvSpPr>
          <p:spPr bwMode="auto">
            <a:xfrm>
              <a:off x="5112188" y="1669612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Spec V3</a:t>
              </a:r>
            </a:p>
          </p:txBody>
        </p: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F76F42F9-B0B6-43A6-BBB7-F1736475FD25}"/>
                </a:ext>
              </a:extLst>
            </p:cNvPr>
            <p:cNvCxnSpPr>
              <a:stCxn id="52" idx="1"/>
              <a:endCxn id="3" idx="3"/>
            </p:cNvCxnSpPr>
            <p:nvPr/>
          </p:nvCxnSpPr>
          <p:spPr bwMode="auto">
            <a:xfrm rot="10800000" flipV="1">
              <a:off x="2370960" y="1886389"/>
              <a:ext cx="2741229" cy="1173436"/>
            </a:xfrm>
            <a:prstGeom prst="bentConnector3">
              <a:avLst>
                <a:gd name="adj1" fmla="val 3702"/>
              </a:avLst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Flowchart: Decision 55">
              <a:extLst>
                <a:ext uri="{FF2B5EF4-FFF2-40B4-BE49-F238E27FC236}">
                  <a16:creationId xmlns:a16="http://schemas.microsoft.com/office/drawing/2014/main" id="{2CB301E9-8BEB-44FE-814C-C3DF970047AB}"/>
                </a:ext>
              </a:extLst>
            </p:cNvPr>
            <p:cNvSpPr/>
            <p:nvPr/>
          </p:nvSpPr>
          <p:spPr bwMode="auto">
            <a:xfrm>
              <a:off x="5317141" y="4918841"/>
              <a:ext cx="1442544" cy="1095704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Yêu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cầu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chỉnh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sửa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lần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2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A0AA625-731D-45B3-9BF2-78EBC4A41F3E}"/>
                </a:ext>
              </a:extLst>
            </p:cNvPr>
            <p:cNvCxnSpPr>
              <a:cxnSpLocks/>
              <a:stCxn id="7" idx="3"/>
              <a:endCxn id="56" idx="1"/>
            </p:cNvCxnSpPr>
            <p:nvPr/>
          </p:nvCxnSpPr>
          <p:spPr bwMode="auto">
            <a:xfrm>
              <a:off x="4739726" y="5466693"/>
              <a:ext cx="57741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655E0B1B-5372-4BA1-8B16-244E9AF5C481}"/>
                </a:ext>
              </a:extLst>
            </p:cNvPr>
            <p:cNvCxnSpPr>
              <a:cxnSpLocks/>
              <a:stCxn id="56" idx="0"/>
              <a:endCxn id="52" idx="2"/>
            </p:cNvCxnSpPr>
            <p:nvPr/>
          </p:nvCxnSpPr>
          <p:spPr bwMode="auto">
            <a:xfrm rot="16200000" flipV="1">
              <a:off x="4630575" y="3511002"/>
              <a:ext cx="2815676" cy="1"/>
            </a:xfrm>
            <a:prstGeom prst="bentConnector3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ED761B-AF81-4880-A3C5-A94022367BE6}"/>
                </a:ext>
              </a:extLst>
            </p:cNvPr>
            <p:cNvSpPr/>
            <p:nvPr/>
          </p:nvSpPr>
          <p:spPr bwMode="auto">
            <a:xfrm>
              <a:off x="7131925" y="1663260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Spec V4</a:t>
              </a:r>
            </a:p>
          </p:txBody>
        </p:sp>
        <p:sp>
          <p:nvSpPr>
            <p:cNvPr id="71" name="Flowchart: Decision 70">
              <a:extLst>
                <a:ext uri="{FF2B5EF4-FFF2-40B4-BE49-F238E27FC236}">
                  <a16:creationId xmlns:a16="http://schemas.microsoft.com/office/drawing/2014/main" id="{17952F38-5B0F-4278-9F15-3CD08F47D140}"/>
                </a:ext>
              </a:extLst>
            </p:cNvPr>
            <p:cNvSpPr/>
            <p:nvPr/>
          </p:nvSpPr>
          <p:spPr bwMode="auto">
            <a:xfrm>
              <a:off x="7337100" y="4928111"/>
              <a:ext cx="1442544" cy="1095704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Yêu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cầu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chỉnh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sửa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lần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3</a:t>
              </a:r>
            </a:p>
          </p:txBody>
        </p: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E96F95A-C912-43C4-A462-F94167F398D7}"/>
                </a:ext>
              </a:extLst>
            </p:cNvPr>
            <p:cNvCxnSpPr>
              <a:cxnSpLocks/>
              <a:stCxn id="71" idx="0"/>
              <a:endCxn id="70" idx="2"/>
            </p:cNvCxnSpPr>
            <p:nvPr/>
          </p:nvCxnSpPr>
          <p:spPr bwMode="auto">
            <a:xfrm rot="16200000" flipV="1">
              <a:off x="6642612" y="3512350"/>
              <a:ext cx="2831298" cy="223"/>
            </a:xfrm>
            <a:prstGeom prst="bentConnector3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2A3D58-47FB-4E16-812E-954838A87FFA}"/>
                </a:ext>
              </a:extLst>
            </p:cNvPr>
            <p:cNvCxnSpPr>
              <a:cxnSpLocks/>
              <a:stCxn id="56" idx="3"/>
              <a:endCxn id="71" idx="1"/>
            </p:cNvCxnSpPr>
            <p:nvPr/>
          </p:nvCxnSpPr>
          <p:spPr bwMode="auto">
            <a:xfrm>
              <a:off x="6759685" y="5466693"/>
              <a:ext cx="577415" cy="927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CA097611-FEE4-4CD5-8C65-9695ECE41021}"/>
                </a:ext>
              </a:extLst>
            </p:cNvPr>
            <p:cNvCxnSpPr>
              <a:cxnSpLocks/>
              <a:stCxn id="70" idx="1"/>
              <a:endCxn id="3" idx="3"/>
            </p:cNvCxnSpPr>
            <p:nvPr/>
          </p:nvCxnSpPr>
          <p:spPr bwMode="auto">
            <a:xfrm rot="10800000" flipV="1">
              <a:off x="2370959" y="1880037"/>
              <a:ext cx="4760966" cy="1179788"/>
            </a:xfrm>
            <a:prstGeom prst="bentConnector3">
              <a:avLst>
                <a:gd name="adj1" fmla="val 1819"/>
              </a:avLst>
            </a:prstGeom>
            <a:ln w="57150">
              <a:solidFill>
                <a:srgbClr val="538022"/>
              </a:solidFill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0B173E7-F668-46EF-A58D-2C737CED647E}"/>
                </a:ext>
              </a:extLst>
            </p:cNvPr>
            <p:cNvSpPr/>
            <p:nvPr/>
          </p:nvSpPr>
          <p:spPr bwMode="auto">
            <a:xfrm>
              <a:off x="10169638" y="1669612"/>
              <a:ext cx="1852448" cy="433553"/>
            </a:xfrm>
            <a:prstGeom prst="rect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9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Spec VN</a:t>
              </a:r>
            </a:p>
          </p:txBody>
        </p:sp>
        <p:sp>
          <p:nvSpPr>
            <p:cNvPr id="86" name="Flowchart: Decision 85">
              <a:extLst>
                <a:ext uri="{FF2B5EF4-FFF2-40B4-BE49-F238E27FC236}">
                  <a16:creationId xmlns:a16="http://schemas.microsoft.com/office/drawing/2014/main" id="{4752CD50-3B0D-41A3-BC62-98B195F1D72C}"/>
                </a:ext>
              </a:extLst>
            </p:cNvPr>
            <p:cNvSpPr/>
            <p:nvPr/>
          </p:nvSpPr>
          <p:spPr bwMode="auto">
            <a:xfrm>
              <a:off x="10374590" y="4928112"/>
              <a:ext cx="1442544" cy="1095704"/>
            </a:xfrm>
            <a:prstGeom prst="flowChartDecision">
              <a:avLst/>
            </a:prstGeom>
            <a:solidFill>
              <a:srgbClr val="005F87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Yêu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cầu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chỉnh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sửa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lần</a:t>
              </a:r>
              <a:r>
                <a:rPr lang="en-US" sz="600" dirty="0">
                  <a:solidFill>
                    <a:schemeClr val="bg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N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CC5042B-3365-4EC1-AF5C-59FE01D71D88}"/>
                </a:ext>
              </a:extLst>
            </p:cNvPr>
            <p:cNvCxnSpPr>
              <a:cxnSpLocks/>
              <a:stCxn id="71" idx="3"/>
              <a:endCxn id="86" idx="1"/>
            </p:cNvCxnSpPr>
            <p:nvPr/>
          </p:nvCxnSpPr>
          <p:spPr bwMode="auto">
            <a:xfrm>
              <a:off x="8779644" y="5475963"/>
              <a:ext cx="1594946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F18D8FB1-6093-4E7F-8697-153C1E72EF08}"/>
                </a:ext>
              </a:extLst>
            </p:cNvPr>
            <p:cNvCxnSpPr>
              <a:cxnSpLocks/>
              <a:stCxn id="86" idx="0"/>
              <a:endCxn id="85" idx="2"/>
            </p:cNvCxnSpPr>
            <p:nvPr/>
          </p:nvCxnSpPr>
          <p:spPr bwMode="auto">
            <a:xfrm rot="5400000" flipH="1" flipV="1">
              <a:off x="9683389" y="3515639"/>
              <a:ext cx="2824947" cy="12700"/>
            </a:xfrm>
            <a:prstGeom prst="bentConnector3">
              <a:avLst/>
            </a:prstGeom>
            <a:ln w="571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20498051-A38D-4C83-BFD1-E974A3AF349F}"/>
                </a:ext>
              </a:extLst>
            </p:cNvPr>
            <p:cNvCxnSpPr>
              <a:cxnSpLocks/>
              <a:stCxn id="85" idx="1"/>
              <a:endCxn id="3" idx="3"/>
            </p:cNvCxnSpPr>
            <p:nvPr/>
          </p:nvCxnSpPr>
          <p:spPr bwMode="auto">
            <a:xfrm rot="10800000" flipV="1">
              <a:off x="2370960" y="1886389"/>
              <a:ext cx="7798679" cy="1173436"/>
            </a:xfrm>
            <a:prstGeom prst="bentConnector3">
              <a:avLst>
                <a:gd name="adj1" fmla="val 1078"/>
              </a:avLst>
            </a:prstGeom>
            <a:ln w="57150">
              <a:solidFill>
                <a:srgbClr val="538022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A91455D-89C4-4460-B468-4B1F8CA2753B}"/>
                </a:ext>
              </a:extLst>
            </p:cNvPr>
            <p:cNvSpPr txBox="1"/>
            <p:nvPr/>
          </p:nvSpPr>
          <p:spPr>
            <a:xfrm>
              <a:off x="0" y="2698076"/>
              <a:ext cx="1305354" cy="450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kĩ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thuật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giải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pháp</a:t>
              </a:r>
              <a:endPara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F53C4D5-ED7D-4500-822F-3861C4FA084D}"/>
                </a:ext>
              </a:extLst>
            </p:cNvPr>
            <p:cNvSpPr txBox="1"/>
            <p:nvPr/>
          </p:nvSpPr>
          <p:spPr>
            <a:xfrm>
              <a:off x="0" y="3957291"/>
              <a:ext cx="1252372" cy="450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kĩ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thuật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dự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án</a:t>
              </a:r>
              <a:endPara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99AEBD7-2D3D-4C16-BAEF-F1273D3387DA}"/>
                </a:ext>
              </a:extLst>
            </p:cNvPr>
            <p:cNvSpPr txBox="1"/>
            <p:nvPr/>
          </p:nvSpPr>
          <p:spPr>
            <a:xfrm>
              <a:off x="-1751" y="5026367"/>
              <a:ext cx="1252372" cy="450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thực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hiện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dự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án</a:t>
              </a:r>
              <a:endPara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28247B2-F294-4B93-9C28-788812F25DB7}"/>
                </a:ext>
              </a:extLst>
            </p:cNvPr>
            <p:cNvSpPr txBox="1"/>
            <p:nvPr/>
          </p:nvSpPr>
          <p:spPr>
            <a:xfrm>
              <a:off x="951298" y="1377868"/>
              <a:ext cx="1252372" cy="4503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thực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hiện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dự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án</a:t>
              </a:r>
              <a:endPara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2B44144-777D-4810-8B90-A318EA366D67}"/>
                </a:ext>
              </a:extLst>
            </p:cNvPr>
            <p:cNvSpPr txBox="1"/>
            <p:nvPr/>
          </p:nvSpPr>
          <p:spPr>
            <a:xfrm>
              <a:off x="3065496" y="6006965"/>
              <a:ext cx="1999318" cy="609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thực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đánh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giá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kỹ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thuật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ESTEC</a:t>
              </a:r>
            </a:p>
            <a:p>
              <a:pPr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Ban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đánh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giá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kỹ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thuật</a:t>
              </a:r>
              <a:r>
                <a:rPr lang="en-US" sz="600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 </a:t>
              </a:r>
              <a:r>
                <a:rPr lang="en-US" sz="600" dirty="0" err="1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Vương</a:t>
              </a:r>
              <a:endPara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E5D21-EAA6-4C1C-B87E-D89921F43269}"/>
              </a:ext>
            </a:extLst>
          </p:cNvPr>
          <p:cNvSpPr/>
          <p:nvPr/>
        </p:nvSpPr>
        <p:spPr bwMode="auto">
          <a:xfrm>
            <a:off x="770021" y="1580148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Draft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A7AA9A-4D73-40BB-9F52-BFFDEBEB2B49}"/>
              </a:ext>
            </a:extLst>
          </p:cNvPr>
          <p:cNvSpPr/>
          <p:nvPr/>
        </p:nvSpPr>
        <p:spPr bwMode="auto">
          <a:xfrm>
            <a:off x="776372" y="2520988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Phê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duyệt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14580FE-A07D-4D9E-9F50-74BD26945D20}"/>
              </a:ext>
            </a:extLst>
          </p:cNvPr>
          <p:cNvCxnSpPr>
            <a:cxnSpLocks/>
            <a:stCxn id="16" idx="2"/>
            <a:endCxn id="41" idx="0"/>
          </p:cNvCxnSpPr>
          <p:nvPr/>
        </p:nvCxnSpPr>
        <p:spPr bwMode="auto">
          <a:xfrm rot="16200000" flipH="1">
            <a:off x="900526" y="2232058"/>
            <a:ext cx="571508" cy="6351"/>
          </a:xfrm>
          <a:prstGeom prst="bentConnector3">
            <a:avLst>
              <a:gd name="adj1" fmla="val 50000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38C07DD-0E1A-4AC2-846D-07A3FB087F44}"/>
              </a:ext>
            </a:extLst>
          </p:cNvPr>
          <p:cNvCxnSpPr>
            <a:cxnSpLocks/>
            <a:stCxn id="41" idx="3"/>
            <a:endCxn id="2" idx="1"/>
          </p:cNvCxnSpPr>
          <p:nvPr/>
        </p:nvCxnSpPr>
        <p:spPr bwMode="auto">
          <a:xfrm>
            <a:off x="1602540" y="2705654"/>
            <a:ext cx="1565119" cy="11986"/>
          </a:xfrm>
          <a:prstGeom prst="bentConnector3">
            <a:avLst>
              <a:gd name="adj1" fmla="val 50000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979D32-A596-45FF-B38B-100BAC5583D5}"/>
              </a:ext>
            </a:extLst>
          </p:cNvPr>
          <p:cNvSpPr txBox="1"/>
          <p:nvPr/>
        </p:nvSpPr>
        <p:spPr>
          <a:xfrm>
            <a:off x="735535" y="2894711"/>
            <a:ext cx="504714" cy="18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sz="6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Vương</a:t>
            </a:r>
            <a:endParaRPr lang="en-US" sz="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0539E4-D100-4804-ADB0-1B1D7E68A953}"/>
              </a:ext>
            </a:extLst>
          </p:cNvPr>
          <p:cNvSpPr/>
          <p:nvPr/>
        </p:nvSpPr>
        <p:spPr bwMode="auto">
          <a:xfrm>
            <a:off x="3096431" y="5990656"/>
            <a:ext cx="1479822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XHQ Development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40DC149-3614-43EA-AC94-98AF26ADC075}"/>
              </a:ext>
            </a:extLst>
          </p:cNvPr>
          <p:cNvCxnSpPr>
            <a:cxnSpLocks/>
            <a:stCxn id="6" idx="2"/>
            <a:endCxn id="59" idx="0"/>
          </p:cNvCxnSpPr>
          <p:nvPr/>
        </p:nvCxnSpPr>
        <p:spPr bwMode="auto">
          <a:xfrm rot="16200000" flipH="1">
            <a:off x="3415907" y="5570221"/>
            <a:ext cx="838390" cy="2479"/>
          </a:xfrm>
          <a:prstGeom prst="bentConnector3">
            <a:avLst>
              <a:gd name="adj1" fmla="val 50000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B5E11A-8B53-4D04-8199-17C934BCED9F}"/>
              </a:ext>
            </a:extLst>
          </p:cNvPr>
          <p:cNvSpPr/>
          <p:nvPr/>
        </p:nvSpPr>
        <p:spPr bwMode="auto">
          <a:xfrm>
            <a:off x="668437" y="1439999"/>
            <a:ext cx="1046486" cy="1752061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13E0AD5-52F1-425C-AE9C-A930AB28172E}"/>
              </a:ext>
            </a:extLst>
          </p:cNvPr>
          <p:cNvSpPr/>
          <p:nvPr/>
        </p:nvSpPr>
        <p:spPr bwMode="auto">
          <a:xfrm>
            <a:off x="2400801" y="2272480"/>
            <a:ext cx="9129112" cy="3334236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8B0C86C-A6B8-4217-BF20-CAD2AFA9B696}"/>
              </a:ext>
            </a:extLst>
          </p:cNvPr>
          <p:cNvSpPr txBox="1"/>
          <p:nvPr/>
        </p:nvSpPr>
        <p:spPr>
          <a:xfrm>
            <a:off x="749001" y="1943998"/>
            <a:ext cx="440455" cy="186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ESTEC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2DC495-78D9-4DE1-8779-88E0876D97A6}"/>
              </a:ext>
            </a:extLst>
          </p:cNvPr>
          <p:cNvSpPr/>
          <p:nvPr/>
        </p:nvSpPr>
        <p:spPr bwMode="auto">
          <a:xfrm>
            <a:off x="5141800" y="5987928"/>
            <a:ext cx="1479822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Validate View 10/11/2021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36E00662-943A-4548-B53F-6696FE487D66}"/>
              </a:ext>
            </a:extLst>
          </p:cNvPr>
          <p:cNvCxnSpPr>
            <a:cxnSpLocks/>
            <a:stCxn id="59" idx="3"/>
            <a:endCxn id="67" idx="1"/>
          </p:cNvCxnSpPr>
          <p:nvPr/>
        </p:nvCxnSpPr>
        <p:spPr bwMode="auto">
          <a:xfrm flipV="1">
            <a:off x="4576253" y="6172594"/>
            <a:ext cx="565547" cy="2728"/>
          </a:xfrm>
          <a:prstGeom prst="bentConnector3">
            <a:avLst>
              <a:gd name="adj1" fmla="val 50000"/>
            </a:avLst>
          </a:prstGeom>
          <a:ln w="57150">
            <a:solidFill>
              <a:srgbClr val="538022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87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21E5D21-EAA6-4C1C-B87E-D89921F43269}"/>
              </a:ext>
            </a:extLst>
          </p:cNvPr>
          <p:cNvSpPr/>
          <p:nvPr/>
        </p:nvSpPr>
        <p:spPr bwMode="auto">
          <a:xfrm>
            <a:off x="2777818" y="1411888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Tổng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hợp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dữ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liệu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B5E11A-8B53-4D04-8199-17C934BCED9F}"/>
              </a:ext>
            </a:extLst>
          </p:cNvPr>
          <p:cNvSpPr/>
          <p:nvPr/>
        </p:nvSpPr>
        <p:spPr bwMode="auto">
          <a:xfrm>
            <a:off x="2676234" y="1271739"/>
            <a:ext cx="1046486" cy="1752061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CFB6E9-6FF6-4653-BFE4-05FE0178448E}"/>
              </a:ext>
            </a:extLst>
          </p:cNvPr>
          <p:cNvSpPr/>
          <p:nvPr/>
        </p:nvSpPr>
        <p:spPr bwMode="auto">
          <a:xfrm>
            <a:off x="2777818" y="1925963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Thống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kê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dữ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liệu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36FEDA-8DC6-415F-A24C-535C72EAD266}"/>
              </a:ext>
            </a:extLst>
          </p:cNvPr>
          <p:cNvSpPr/>
          <p:nvPr/>
        </p:nvSpPr>
        <p:spPr bwMode="auto">
          <a:xfrm>
            <a:off x="2786393" y="2440038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Tính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toán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dữ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liệu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8483A5-E875-4174-BB01-92A11B2C05A9}"/>
              </a:ext>
            </a:extLst>
          </p:cNvPr>
          <p:cNvSpPr/>
          <p:nvPr/>
        </p:nvSpPr>
        <p:spPr bwMode="auto">
          <a:xfrm>
            <a:off x="4873697" y="2885851"/>
            <a:ext cx="1700464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Hiển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thị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trực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quan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B7DB24-9186-429C-8FF7-A9E1C8DCB441}"/>
              </a:ext>
            </a:extLst>
          </p:cNvPr>
          <p:cNvSpPr/>
          <p:nvPr/>
        </p:nvSpPr>
        <p:spPr bwMode="auto">
          <a:xfrm>
            <a:off x="8924330" y="2885851"/>
            <a:ext cx="173254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Hỗ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trợ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ra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quyết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định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146246-EC2C-4E1A-B0ED-03C1E8A3E9E0}"/>
              </a:ext>
            </a:extLst>
          </p:cNvPr>
          <p:cNvSpPr/>
          <p:nvPr/>
        </p:nvSpPr>
        <p:spPr bwMode="auto">
          <a:xfrm>
            <a:off x="4873697" y="3278927"/>
            <a:ext cx="1701254" cy="7292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Alarm/ Warning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Elog</a:t>
            </a:r>
            <a:endParaRPr lang="en-US" sz="11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ANS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KPI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E60825-F15C-44E6-B9A4-B3DB496DFE1D}"/>
              </a:ext>
            </a:extLst>
          </p:cNvPr>
          <p:cNvSpPr/>
          <p:nvPr/>
        </p:nvSpPr>
        <p:spPr bwMode="auto">
          <a:xfrm>
            <a:off x="8924330" y="3235173"/>
            <a:ext cx="2013286" cy="5837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Dựa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vào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số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liệu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biểu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đồ</a:t>
            </a:r>
            <a:endParaRPr lang="en-US" sz="11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Kinh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nghiệm</a:t>
            </a:r>
            <a:endParaRPr lang="en-US" sz="11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61CBE6-BB88-4459-9635-0939EA990967}"/>
              </a:ext>
            </a:extLst>
          </p:cNvPr>
          <p:cNvSpPr/>
          <p:nvPr/>
        </p:nvSpPr>
        <p:spPr bwMode="auto">
          <a:xfrm>
            <a:off x="6742997" y="3862689"/>
            <a:ext cx="2013286" cy="5837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Trực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tiếp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trên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giao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diện</a:t>
            </a:r>
            <a:endParaRPr lang="en-US" sz="11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Email</a:t>
            </a:r>
          </a:p>
          <a:p>
            <a:pPr marL="228600" indent="-2286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SMS (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Cần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lập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trình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DBB6087-3BAF-4401-8318-E9E8086FB491}"/>
              </a:ext>
            </a:extLst>
          </p:cNvPr>
          <p:cNvSpPr/>
          <p:nvPr/>
        </p:nvSpPr>
        <p:spPr bwMode="auto">
          <a:xfrm>
            <a:off x="6742996" y="2978184"/>
            <a:ext cx="2013287" cy="184666"/>
          </a:xfrm>
          <a:prstGeom prst="rightArrow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3ADE3-2629-4DD4-9D78-B340A8F45706}"/>
              </a:ext>
            </a:extLst>
          </p:cNvPr>
          <p:cNvCxnSpPr/>
          <p:nvPr/>
        </p:nvCxnSpPr>
        <p:spPr bwMode="auto">
          <a:xfrm>
            <a:off x="6157067" y="3362786"/>
            <a:ext cx="697831" cy="49990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00349C1-F5AC-4068-BA0E-F61EAB28999A}"/>
              </a:ext>
            </a:extLst>
          </p:cNvPr>
          <p:cNvSpPr/>
          <p:nvPr/>
        </p:nvSpPr>
        <p:spPr bwMode="auto">
          <a:xfrm>
            <a:off x="2777818" y="3278927"/>
            <a:ext cx="826168" cy="1012517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Phân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tích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chuyên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sâu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dựa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trên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thuật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toán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00E4593-B8F0-463E-A2BE-33F016844A6B}"/>
              </a:ext>
            </a:extLst>
          </p:cNvPr>
          <p:cNvSpPr/>
          <p:nvPr/>
        </p:nvSpPr>
        <p:spPr bwMode="auto">
          <a:xfrm>
            <a:off x="2676234" y="3147589"/>
            <a:ext cx="1046486" cy="13042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585B1B-4850-4EAB-9A04-49BE560B310C}"/>
              </a:ext>
            </a:extLst>
          </p:cNvPr>
          <p:cNvSpPr/>
          <p:nvPr/>
        </p:nvSpPr>
        <p:spPr bwMode="auto">
          <a:xfrm>
            <a:off x="885072" y="2624704"/>
            <a:ext cx="826168" cy="369332"/>
          </a:xfrm>
          <a:prstGeom prst="rect">
            <a:avLst/>
          </a:prstGeom>
          <a:solidFill>
            <a:srgbClr val="005F8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Dữ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liệu</a:t>
            </a:r>
            <a:endParaRPr lang="en-US" sz="11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BEF4C3-1D9C-479D-97E6-01F7993FEFFC}"/>
              </a:ext>
            </a:extLst>
          </p:cNvPr>
          <p:cNvCxnSpPr>
            <a:stCxn id="77" idx="3"/>
            <a:endCxn id="33" idx="1"/>
          </p:cNvCxnSpPr>
          <p:nvPr/>
        </p:nvCxnSpPr>
        <p:spPr bwMode="auto">
          <a:xfrm flipV="1">
            <a:off x="1711240" y="2147770"/>
            <a:ext cx="964994" cy="66160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992D22-A3F6-4FBB-B3C6-8D2CE52E79AD}"/>
              </a:ext>
            </a:extLst>
          </p:cNvPr>
          <p:cNvCxnSpPr>
            <a:cxnSpLocks/>
            <a:stCxn id="77" idx="3"/>
            <a:endCxn id="68" idx="1"/>
          </p:cNvCxnSpPr>
          <p:nvPr/>
        </p:nvCxnSpPr>
        <p:spPr bwMode="auto">
          <a:xfrm>
            <a:off x="1711240" y="2809370"/>
            <a:ext cx="964994" cy="990358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37A043E-75BF-4873-A987-14512CA12F8B}"/>
              </a:ext>
            </a:extLst>
          </p:cNvPr>
          <p:cNvSpPr txBox="1"/>
          <p:nvPr/>
        </p:nvSpPr>
        <p:spPr>
          <a:xfrm>
            <a:off x="2552434" y="4481210"/>
            <a:ext cx="1556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Predictive analytics</a:t>
            </a:r>
          </a:p>
          <a:p>
            <a:r>
              <a:rPr lang="en-US" sz="12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3F2962-E50E-4B5D-80C8-9CBFDEE43176}"/>
              </a:ext>
            </a:extLst>
          </p:cNvPr>
          <p:cNvSpPr txBox="1"/>
          <p:nvPr/>
        </p:nvSpPr>
        <p:spPr>
          <a:xfrm>
            <a:off x="2676234" y="983346"/>
            <a:ext cx="1141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Xử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lý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F889488-CF8C-412B-A5EC-42A4672B28AA}"/>
              </a:ext>
            </a:extLst>
          </p:cNvPr>
          <p:cNvCxnSpPr>
            <a:stCxn id="33" idx="3"/>
            <a:endCxn id="50" idx="1"/>
          </p:cNvCxnSpPr>
          <p:nvPr/>
        </p:nvCxnSpPr>
        <p:spPr bwMode="auto">
          <a:xfrm>
            <a:off x="3722720" y="2147770"/>
            <a:ext cx="1150977" cy="922747"/>
          </a:xfrm>
          <a:prstGeom prst="bentConnector3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81BA297-4F82-429A-92FF-EA007F9DF9DA}"/>
              </a:ext>
            </a:extLst>
          </p:cNvPr>
          <p:cNvCxnSpPr>
            <a:stCxn id="68" idx="3"/>
            <a:endCxn id="50" idx="1"/>
          </p:cNvCxnSpPr>
          <p:nvPr/>
        </p:nvCxnSpPr>
        <p:spPr bwMode="auto">
          <a:xfrm flipV="1">
            <a:off x="3722720" y="3070517"/>
            <a:ext cx="1150977" cy="729211"/>
          </a:xfrm>
          <a:prstGeom prst="bentConnector3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608512C-E60A-4712-8D3D-8783D2D0B5BA}"/>
              </a:ext>
            </a:extLst>
          </p:cNvPr>
          <p:cNvSpPr/>
          <p:nvPr/>
        </p:nvSpPr>
        <p:spPr bwMode="auto">
          <a:xfrm>
            <a:off x="4720385" y="1271739"/>
            <a:ext cx="2013287" cy="815146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Hiển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thị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nội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dung </a:t>
            </a: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gì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?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B2278DB-A628-40AB-B0C5-85C8DDBEF96F}"/>
              </a:ext>
            </a:extLst>
          </p:cNvPr>
          <p:cNvCxnSpPr>
            <a:stCxn id="34" idx="3"/>
            <a:endCxn id="53" idx="0"/>
          </p:cNvCxnSpPr>
          <p:nvPr/>
        </p:nvCxnSpPr>
        <p:spPr bwMode="auto">
          <a:xfrm>
            <a:off x="6733672" y="1679312"/>
            <a:ext cx="3056932" cy="1206539"/>
          </a:xfrm>
          <a:prstGeom prst="bentConnector2">
            <a:avLst/>
          </a:prstGeom>
          <a:ln w="28575">
            <a:prstDash val="sys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B6986F8-434F-4398-8B2D-E0AE1B47F6F6}"/>
              </a:ext>
            </a:extLst>
          </p:cNvPr>
          <p:cNvCxnSpPr>
            <a:cxnSpLocks/>
            <a:stCxn id="50" idx="0"/>
            <a:endCxn id="34" idx="2"/>
          </p:cNvCxnSpPr>
          <p:nvPr/>
        </p:nvCxnSpPr>
        <p:spPr bwMode="auto">
          <a:xfrm rot="5400000" flipH="1" flipV="1">
            <a:off x="5325996" y="2484818"/>
            <a:ext cx="798966" cy="3100"/>
          </a:xfrm>
          <a:prstGeom prst="bentConnector3">
            <a:avLst>
              <a:gd name="adj1" fmla="val 50000"/>
            </a:avLst>
          </a:prstGeom>
          <a:ln w="28575">
            <a:prstDash val="sysDash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2953868-1431-4B6C-80B3-199081105B73}"/>
              </a:ext>
            </a:extLst>
          </p:cNvPr>
          <p:cNvSpPr/>
          <p:nvPr/>
        </p:nvSpPr>
        <p:spPr bwMode="auto">
          <a:xfrm>
            <a:off x="4873697" y="3304549"/>
            <a:ext cx="1406787" cy="727332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083893A-3812-481B-98DB-78F6AF3D4C89}"/>
              </a:ext>
            </a:extLst>
          </p:cNvPr>
          <p:cNvSpPr/>
          <p:nvPr/>
        </p:nvSpPr>
        <p:spPr bwMode="auto">
          <a:xfrm>
            <a:off x="6754192" y="3862689"/>
            <a:ext cx="1852397" cy="589178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499676F-031C-4B5D-BC32-038389F8A681}"/>
              </a:ext>
            </a:extLst>
          </p:cNvPr>
          <p:cNvSpPr/>
          <p:nvPr/>
        </p:nvSpPr>
        <p:spPr bwMode="auto">
          <a:xfrm>
            <a:off x="8948976" y="3308229"/>
            <a:ext cx="1956555" cy="491499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001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906"/>
  <p:tag name="CDT_PROT_LEFT" val="0"/>
  <p:tag name="CDT_PROT_WIDTH" val="200,7495"/>
  <p:tag name="CDT_PROT_HEIGHT" val="20,4094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5F87"/>
        </a:solidFill>
        <a:ln>
          <a:noFill/>
        </a:ln>
        <a:effectLst/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bg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4.xml><?xml version="1.0" encoding="utf-8"?>
<a:theme xmlns:a="http://schemas.openxmlformats.org/drawingml/2006/main" name="5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222268"/>
          </a:solidFill>
        </a:ln>
      </a:spPr>
      <a:bodyPr wrap="square">
        <a:spAutoFit/>
      </a:bodyPr>
      <a:lstStyle>
        <a:defPPr>
          <a:defRPr sz="2000" b="1" smtClean="0">
            <a:solidFill>
              <a:schemeClr val="accent2">
                <a:lumMod val="50000"/>
              </a:schemeClr>
            </a:solidFill>
            <a:latin typeface="+mj-lt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7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Two rows</Name>
  <PpLayout>32</PpLayout>
  <Index>13</Index>
</p4ppTags>
</file>

<file path=customXml/item11.xml><?xml version="1.0" encoding="utf-8"?>
<p4ppTags>
  <Name>Four objects + Navigation</Name>
  <PpLayout>32</PpLayout>
  <Index>22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One object (large) + Navigation</Name>
  <PpLayout>32</PpLayout>
  <Index>17</Index>
</p4ppTags>
</file>

<file path=customXml/item14.xml><?xml version="1.0" encoding="utf-8"?>
<p4ppTags>
  <Name>Free Content</Name>
  <PpLayout>11</PpLayout>
  <Index>9</Index>
</p4ppTags>
</file>

<file path=customXml/item15.xml><?xml version="1.0" encoding="utf-8"?>
<p4ppTags>
  <Name>Two columns</Name>
  <PpLayout>29</PpLayout>
  <Index>12</Index>
</p4ppTags>
</file>

<file path=customXml/item16.xml><?xml version="1.0" encoding="utf-8"?>
<p4ppTags>
  <Name>Three columns</Name>
  <PpLayout>32</PpLayout>
  <Index>14</Index>
</p4ppTags>
</file>

<file path=customXml/item17.xml><?xml version="1.0" encoding="utf-8"?>
<p4ppTags>
  <Name>One object (small)</Name>
  <PpLayout>16</PpLayout>
  <Index>11</Index>
</p4ppTags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9.xml><?xml version="1.0" encoding="utf-8"?>
<p4ppTags>
  <Name>Two rows + Navigation</Name>
  <PpLayout>32</PpLayout>
  <Index>21</Index>
</p4ppTags>
</file>

<file path=customXml/item2.xml><?xml version="1.0" encoding="utf-8"?>
<p4ppTags>
  <Name>Three columns + Navigation</Name>
  <PpLayout>32</PpLayout>
  <Index>20</Index>
</p4ppTags>
</file>

<file path=customXml/item20.xml><?xml version="1.0" encoding="utf-8"?>
<p4ppTags>
  <Name>One object (large) + Navigation</Name>
  <PpLayout>32</PpLayout>
  <Index>17</Index>
</p4ppTags>
</file>

<file path=customXml/item21.xml><?xml version="1.0" encoding="utf-8"?>
<p4ppTags>
  <Name>Three columns</Name>
  <PpLayout>32</PpLayout>
  <Index>14</Index>
</p4ppTags>
</file>

<file path=customXml/item22.xml><?xml version="1.0" encoding="utf-8"?>
<p4ppTags>
  <Name>Four objects</Name>
  <PpLayout>24</PpLayout>
  <Index>15</Index>
</p4ppTags>
</file>

<file path=customXml/item23.xml><?xml version="1.0" encoding="utf-8"?>
<p4ppTags>
  <Name>Two columns</Name>
  <PpLayout>29</PpLayout>
  <Index>12</Index>
</p4ppTags>
</file>

<file path=customXml/item24.xml><?xml version="1.0" encoding="utf-8"?>
<p4ppTags>
  <Name>One object (large)</Name>
  <PpLayout>16</PpLayout>
  <Index>10</Index>
</p4ppTags>
</file>

<file path=customXml/item25.xml><?xml version="1.0" encoding="utf-8"?>
<p4ppTags>
  <Name>One object (small) + Navigation</Name>
  <PpLayout>32</PpLayout>
  <Index>18</Index>
</p4ppTags>
</file>

<file path=customXml/item26.xml><?xml version="1.0" encoding="utf-8"?>
<p4ppTags>
  <Name>Two columns + Navigation</Name>
  <PpLayout>32</PpLayout>
  <Index>19</Index>
</p4ppTags>
</file>

<file path=customXml/item27.xml><?xml version="1.0" encoding="utf-8"?>
<p4ppTags>
  <Name>Text + Index</Name>
  <PpLayout>32</PpLayout>
  <Index>8</Index>
</p4ppTags>
</file>

<file path=customXml/item28.xml><?xml version="1.0" encoding="utf-8"?>
<p4ppTags>
  <Name>Free Content + Navigation</Name>
  <PpLayout>32</PpLayout>
  <Index>16</Index>
</p4ppTags>
</file>

<file path=customXml/item29.xml><?xml version="1.0" encoding="utf-8"?>
<p4ppTags>
  <Name>Four objects + Navigation</Name>
  <PpLayout>32</PpLayout>
  <Index>22</Index>
</p4ppTag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p4ppTags>
  <Name>One object (small) + Navigation</Name>
  <PpLayout>32</PpLayout>
  <Index>18</Index>
</p4ppTags>
</file>

<file path=customXml/item31.xml><?xml version="1.0" encoding="utf-8"?>
<p4ppTags>
  <Name>Text + Index</Name>
  <PpLayout>32</PpLayout>
  <Index>8</Index>
</p4ppTags>
</file>

<file path=customXml/item32.xml><?xml version="1.0" encoding="utf-8"?>
<p4ppTags>
  <Name>One object (small) + Navigation</Name>
  <PpLayout>32</PpLayout>
  <Index>18</Index>
</p4ppTags>
</file>

<file path=customXml/item33.xml><?xml version="1.0" encoding="utf-8"?>
<p4ppTags>
  <Name>Three columns</Name>
  <PpLayout>32</PpLayout>
  <Index>14</Index>
</p4ppTags>
</file>

<file path=customXml/item34.xml><?xml version="1.0" encoding="utf-8"?>
<p4ppTags>
  <Name>Three columns</Name>
  <PpLayout>32</PpLayout>
  <Index>14</Index>
</p4ppTags>
</file>

<file path=customXml/item35.xml><?xml version="1.0" encoding="utf-8"?>
<p4ppTags>
  <Name>Two rows</Name>
  <PpLayout>32</PpLayout>
  <Index>13</Index>
</p4ppTags>
</file>

<file path=customXml/item36.xml><?xml version="1.0" encoding="utf-8"?>
<p4ppTags>
  <Name>Free Content + Navigation</Name>
  <PpLayout>32</PpLayout>
  <Index>16</Index>
</p4ppTags>
</file>

<file path=customXml/item37.xml><?xml version="1.0" encoding="utf-8"?>
<p4ppTags>
  <Name>Free Content</Name>
  <PpLayout>11</PpLayout>
  <Index>9</Index>
</p4ppTags>
</file>

<file path=customXml/item4.xml><?xml version="1.0" encoding="utf-8"?>
<p4ppTags>
  <Name>Two rows + Navigation</Name>
  <PpLayout>32</PpLayout>
  <Index>21</Index>
</p4ppTags>
</file>

<file path=customXml/item5.xml><?xml version="1.0" encoding="utf-8"?>
<p4ppTags>
  <Name>Three columns + Navigation</Name>
  <PpLayout>32</PpLayout>
  <Index>20</Index>
</p4ppTags>
</file>

<file path=customXml/item6.xml><?xml version="1.0" encoding="utf-8"?>
<p4ppTags>
  <Name>Two rows + Navigation</Name>
  <PpLayout>32</PpLayout>
  <Index>21</Index>
</p4ppTags>
</file>

<file path=customXml/item7.xml><?xml version="1.0" encoding="utf-8"?>
<p4ppTags>
  <Name>Two rows</Name>
  <PpLayout>32</PpLayout>
  <Index>13</Index>
</p4ppTags>
</file>

<file path=customXml/item8.xml><?xml version="1.0" encoding="utf-8"?>
<p4ppTags>
  <Name>One object (small) + Navigation</Name>
  <PpLayout>32</PpLayout>
  <Index>18</Index>
</p4ppTags>
</file>

<file path=customXml/item9.xml><?xml version="1.0" encoding="utf-8"?>
<p4ppTags>
  <Name>Four objects</Name>
  <PpLayout>24</PpLayout>
  <Index>15</Index>
</p4ppTags>
</file>

<file path=customXml/itemProps1.xml><?xml version="1.0" encoding="utf-8"?>
<ds:datastoreItem xmlns:ds="http://schemas.openxmlformats.org/officeDocument/2006/customXml" ds:itemID="{AC4F11B5-DBEB-49E0-84F6-3659072A7F00}">
  <ds:schemaRefs/>
</ds:datastoreItem>
</file>

<file path=customXml/itemProps10.xml><?xml version="1.0" encoding="utf-8"?>
<ds:datastoreItem xmlns:ds="http://schemas.openxmlformats.org/officeDocument/2006/customXml" ds:itemID="{91AFEB38-C045-4FD6-8D5B-CE2448892345}">
  <ds:schemaRefs/>
</ds:datastoreItem>
</file>

<file path=customXml/itemProps11.xml><?xml version="1.0" encoding="utf-8"?>
<ds:datastoreItem xmlns:ds="http://schemas.openxmlformats.org/officeDocument/2006/customXml" ds:itemID="{F7694CC3-CD44-48C5-A412-16145EF196B2}">
  <ds:schemaRefs/>
</ds:datastoreItem>
</file>

<file path=customXml/itemProps12.xml><?xml version="1.0" encoding="utf-8"?>
<ds:datastoreItem xmlns:ds="http://schemas.openxmlformats.org/officeDocument/2006/customXml" ds:itemID="{B3F90352-7E6A-4106-99CD-6D7D48D79DB3}">
  <ds:schemaRefs/>
</ds:datastoreItem>
</file>

<file path=customXml/itemProps13.xml><?xml version="1.0" encoding="utf-8"?>
<ds:datastoreItem xmlns:ds="http://schemas.openxmlformats.org/officeDocument/2006/customXml" ds:itemID="{B2825224-F4A3-4DF0-9824-9F7E47CEDC01}">
  <ds:schemaRefs/>
</ds:datastoreItem>
</file>

<file path=customXml/itemProps14.xml><?xml version="1.0" encoding="utf-8"?>
<ds:datastoreItem xmlns:ds="http://schemas.openxmlformats.org/officeDocument/2006/customXml" ds:itemID="{D8097D0C-BE3E-4AEC-9593-65CFCCB19297}">
  <ds:schemaRefs/>
</ds:datastoreItem>
</file>

<file path=customXml/itemProps15.xml><?xml version="1.0" encoding="utf-8"?>
<ds:datastoreItem xmlns:ds="http://schemas.openxmlformats.org/officeDocument/2006/customXml" ds:itemID="{4813D326-24ED-4113-B337-EAEDE44156FC}">
  <ds:schemaRefs/>
</ds:datastoreItem>
</file>

<file path=customXml/itemProps16.xml><?xml version="1.0" encoding="utf-8"?>
<ds:datastoreItem xmlns:ds="http://schemas.openxmlformats.org/officeDocument/2006/customXml" ds:itemID="{1ACCABD4-5C9E-4EA2-895F-44B1AF4B8710}">
  <ds:schemaRefs/>
</ds:datastoreItem>
</file>

<file path=customXml/itemProps17.xml><?xml version="1.0" encoding="utf-8"?>
<ds:datastoreItem xmlns:ds="http://schemas.openxmlformats.org/officeDocument/2006/customXml" ds:itemID="{4DF2C096-BB3D-4BFE-9E96-97C0FE86374B}">
  <ds:schemaRefs/>
</ds:datastoreItem>
</file>

<file path=customXml/itemProps18.xml><?xml version="1.0" encoding="utf-8"?>
<ds:datastoreItem xmlns:ds="http://schemas.openxmlformats.org/officeDocument/2006/customXml" ds:itemID="{7B93BA70-8A42-4F10-912C-63FAF1AB04AD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19.xml><?xml version="1.0" encoding="utf-8"?>
<ds:datastoreItem xmlns:ds="http://schemas.openxmlformats.org/officeDocument/2006/customXml" ds:itemID="{53ABBCDB-553F-4460-A6B0-DB9D8A4DCC33}">
  <ds:schemaRefs/>
</ds:datastoreItem>
</file>

<file path=customXml/itemProps2.xml><?xml version="1.0" encoding="utf-8"?>
<ds:datastoreItem xmlns:ds="http://schemas.openxmlformats.org/officeDocument/2006/customXml" ds:itemID="{3CCB2635-0092-4662-83DB-4A1D18601649}">
  <ds:schemaRefs/>
</ds:datastoreItem>
</file>

<file path=customXml/itemProps20.xml><?xml version="1.0" encoding="utf-8"?>
<ds:datastoreItem xmlns:ds="http://schemas.openxmlformats.org/officeDocument/2006/customXml" ds:itemID="{D05FBC4A-EB16-4534-BAE7-C0069CE5253B}">
  <ds:schemaRefs/>
</ds:datastoreItem>
</file>

<file path=customXml/itemProps21.xml><?xml version="1.0" encoding="utf-8"?>
<ds:datastoreItem xmlns:ds="http://schemas.openxmlformats.org/officeDocument/2006/customXml" ds:itemID="{7969218A-2D43-41A2-B26D-C6B33841ECC0}">
  <ds:schemaRefs/>
</ds:datastoreItem>
</file>

<file path=customXml/itemProps22.xml><?xml version="1.0" encoding="utf-8"?>
<ds:datastoreItem xmlns:ds="http://schemas.openxmlformats.org/officeDocument/2006/customXml" ds:itemID="{27AA1974-7F71-431D-96BF-3A558BDEE1A5}">
  <ds:schemaRefs/>
</ds:datastoreItem>
</file>

<file path=customXml/itemProps23.xml><?xml version="1.0" encoding="utf-8"?>
<ds:datastoreItem xmlns:ds="http://schemas.openxmlformats.org/officeDocument/2006/customXml" ds:itemID="{CF22DE58-F0AC-4C84-8365-E4E69D27FFC7}">
  <ds:schemaRefs/>
</ds:datastoreItem>
</file>

<file path=customXml/itemProps24.xml><?xml version="1.0" encoding="utf-8"?>
<ds:datastoreItem xmlns:ds="http://schemas.openxmlformats.org/officeDocument/2006/customXml" ds:itemID="{BB4C4ACE-5412-443A-AB81-9001A0DD2C86}">
  <ds:schemaRefs/>
</ds:datastoreItem>
</file>

<file path=customXml/itemProps25.xml><?xml version="1.0" encoding="utf-8"?>
<ds:datastoreItem xmlns:ds="http://schemas.openxmlformats.org/officeDocument/2006/customXml" ds:itemID="{3ADB9968-331A-421A-BA48-3E39ADB9470D}">
  <ds:schemaRefs/>
</ds:datastoreItem>
</file>

<file path=customXml/itemProps26.xml><?xml version="1.0" encoding="utf-8"?>
<ds:datastoreItem xmlns:ds="http://schemas.openxmlformats.org/officeDocument/2006/customXml" ds:itemID="{FE0AFE5E-00C2-47B1-BA07-B08C46583666}">
  <ds:schemaRefs/>
</ds:datastoreItem>
</file>

<file path=customXml/itemProps27.xml><?xml version="1.0" encoding="utf-8"?>
<ds:datastoreItem xmlns:ds="http://schemas.openxmlformats.org/officeDocument/2006/customXml" ds:itemID="{03F68BB5-497A-4856-8139-21F3911DDB60}">
  <ds:schemaRefs/>
</ds:datastoreItem>
</file>

<file path=customXml/itemProps28.xml><?xml version="1.0" encoding="utf-8"?>
<ds:datastoreItem xmlns:ds="http://schemas.openxmlformats.org/officeDocument/2006/customXml" ds:itemID="{7CC5F709-E74B-4E5F-A728-923D5062EBEF}">
  <ds:schemaRefs/>
</ds:datastoreItem>
</file>

<file path=customXml/itemProps29.xml><?xml version="1.0" encoding="utf-8"?>
<ds:datastoreItem xmlns:ds="http://schemas.openxmlformats.org/officeDocument/2006/customXml" ds:itemID="{4A7B6F67-9F33-44EE-8AEE-25E89BB1BD92}">
  <ds:schemaRefs/>
</ds:datastoreItem>
</file>

<file path=customXml/itemProps3.xml><?xml version="1.0" encoding="utf-8"?>
<ds:datastoreItem xmlns:ds="http://schemas.openxmlformats.org/officeDocument/2006/customXml" ds:itemID="{40EBA9EC-1610-41C0-98C1-750286214D51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E6644C2C-A43A-43BD-BD21-11E8C4CEAC57}">
  <ds:schemaRefs/>
</ds:datastoreItem>
</file>

<file path=customXml/itemProps31.xml><?xml version="1.0" encoding="utf-8"?>
<ds:datastoreItem xmlns:ds="http://schemas.openxmlformats.org/officeDocument/2006/customXml" ds:itemID="{C07BC473-7004-438A-BED4-D1C6A071BCA1}">
  <ds:schemaRefs/>
</ds:datastoreItem>
</file>

<file path=customXml/itemProps32.xml><?xml version="1.0" encoding="utf-8"?>
<ds:datastoreItem xmlns:ds="http://schemas.openxmlformats.org/officeDocument/2006/customXml" ds:itemID="{02851B09-2C6F-45F0-B9D5-B24D98C95992}">
  <ds:schemaRefs/>
</ds:datastoreItem>
</file>

<file path=customXml/itemProps33.xml><?xml version="1.0" encoding="utf-8"?>
<ds:datastoreItem xmlns:ds="http://schemas.openxmlformats.org/officeDocument/2006/customXml" ds:itemID="{101E3291-D880-4942-A9C7-9B9BB67D5E01}">
  <ds:schemaRefs/>
</ds:datastoreItem>
</file>

<file path=customXml/itemProps34.xml><?xml version="1.0" encoding="utf-8"?>
<ds:datastoreItem xmlns:ds="http://schemas.openxmlformats.org/officeDocument/2006/customXml" ds:itemID="{57002204-B028-4086-A89F-329B3197C0D1}">
  <ds:schemaRefs/>
</ds:datastoreItem>
</file>

<file path=customXml/itemProps35.xml><?xml version="1.0" encoding="utf-8"?>
<ds:datastoreItem xmlns:ds="http://schemas.openxmlformats.org/officeDocument/2006/customXml" ds:itemID="{0E2CD163-E1F0-44C7-A766-6689350E5D82}">
  <ds:schemaRefs/>
</ds:datastoreItem>
</file>

<file path=customXml/itemProps36.xml><?xml version="1.0" encoding="utf-8"?>
<ds:datastoreItem xmlns:ds="http://schemas.openxmlformats.org/officeDocument/2006/customXml" ds:itemID="{50882618-8304-46D8-87DB-5AA5B642DBB0}">
  <ds:schemaRefs/>
</ds:datastoreItem>
</file>

<file path=customXml/itemProps37.xml><?xml version="1.0" encoding="utf-8"?>
<ds:datastoreItem xmlns:ds="http://schemas.openxmlformats.org/officeDocument/2006/customXml" ds:itemID="{31F0D64C-CA7F-44AC-85DF-CA3E3C851F15}">
  <ds:schemaRefs/>
</ds:datastoreItem>
</file>

<file path=customXml/itemProps4.xml><?xml version="1.0" encoding="utf-8"?>
<ds:datastoreItem xmlns:ds="http://schemas.openxmlformats.org/officeDocument/2006/customXml" ds:itemID="{6C79E4F8-DCFB-483C-880A-AEEC6AAFC838}">
  <ds:schemaRefs/>
</ds:datastoreItem>
</file>

<file path=customXml/itemProps5.xml><?xml version="1.0" encoding="utf-8"?>
<ds:datastoreItem xmlns:ds="http://schemas.openxmlformats.org/officeDocument/2006/customXml" ds:itemID="{D975B0AB-76C5-4EEF-8898-B15F8DD0EE57}">
  <ds:schemaRefs/>
</ds:datastoreItem>
</file>

<file path=customXml/itemProps6.xml><?xml version="1.0" encoding="utf-8"?>
<ds:datastoreItem xmlns:ds="http://schemas.openxmlformats.org/officeDocument/2006/customXml" ds:itemID="{FBEB8F0C-6B5B-45C1-B42B-73701EA747D5}">
  <ds:schemaRefs/>
</ds:datastoreItem>
</file>

<file path=customXml/itemProps7.xml><?xml version="1.0" encoding="utf-8"?>
<ds:datastoreItem xmlns:ds="http://schemas.openxmlformats.org/officeDocument/2006/customXml" ds:itemID="{38AB8DE4-FD9B-4166-BEC3-3F1753596133}">
  <ds:schemaRefs/>
</ds:datastoreItem>
</file>

<file path=customXml/itemProps8.xml><?xml version="1.0" encoding="utf-8"?>
<ds:datastoreItem xmlns:ds="http://schemas.openxmlformats.org/officeDocument/2006/customXml" ds:itemID="{D9FE249F-833E-4CF0-BECB-552D01D7DC9E}">
  <ds:schemaRefs/>
</ds:datastoreItem>
</file>

<file path=customXml/itemProps9.xml><?xml version="1.0" encoding="utf-8"?>
<ds:datastoreItem xmlns:ds="http://schemas.openxmlformats.org/officeDocument/2006/customXml" ds:itemID="{BD3C2CD3-0B0D-45B3-8C4F-3631C991468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GlobalMOMSummit2017_template_Process</Template>
  <TotalTime>73831</TotalTime>
  <Words>592</Words>
  <Application>Microsoft Office PowerPoint</Application>
  <PresentationFormat>Custom</PresentationFormat>
  <Paragraphs>114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4_Custom Design</vt:lpstr>
      <vt:lpstr>Custom Design</vt:lpstr>
      <vt:lpstr>Siemens 2016 – 16:9</vt:lpstr>
      <vt:lpstr>5_Custom Design</vt:lpstr>
      <vt:lpstr>6_Custom Design</vt:lpstr>
      <vt:lpstr>think-cell Slide</vt:lpstr>
      <vt:lpstr>PowerPoint Presentation</vt:lpstr>
      <vt:lpstr>         Kế hoạch triển khai kỹ thuật XHQ A Vương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Maurer, Christian</dc:creator>
  <cp:lastModifiedBy>Phan Huu Hau</cp:lastModifiedBy>
  <cp:revision>1099</cp:revision>
  <cp:lastPrinted>2018-11-15T07:31:51Z</cp:lastPrinted>
  <dcterms:created xsi:type="dcterms:W3CDTF">2006-04-07T10:01:45Z</dcterms:created>
  <dcterms:modified xsi:type="dcterms:W3CDTF">2022-09-07T04:37:09Z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ContentTypeId">
    <vt:lpwstr>0x0101005FF8556B62CEEE4A9DCAAD6B7B5A399B</vt:lpwstr>
  </property>
</Properties>
</file>